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2" r:id="rId2"/>
    <p:sldMasterId id="2147483684" r:id="rId3"/>
  </p:sldMasterIdLst>
  <p:handoutMasterIdLst>
    <p:handoutMasterId r:id="rId14"/>
  </p:handoutMasterIdLst>
  <p:sldIdLst>
    <p:sldId id="305" r:id="rId4"/>
    <p:sldId id="311" r:id="rId5"/>
    <p:sldId id="283" r:id="rId6"/>
    <p:sldId id="310" r:id="rId7"/>
    <p:sldId id="299" r:id="rId8"/>
    <p:sldId id="309" r:id="rId9"/>
    <p:sldId id="297" r:id="rId10"/>
    <p:sldId id="300" r:id="rId11"/>
    <p:sldId id="308" r:id="rId12"/>
    <p:sldId id="274" r:id="rId13"/>
  </p:sldIdLst>
  <p:sldSz cx="12192000" cy="6858000"/>
  <p:notesSz cx="6858000" cy="9144000"/>
  <p:defaultTextStyle>
    <a:defPPr>
      <a:defRPr lang="en-US"/>
    </a:defPPr>
    <a:lvl1pPr marL="0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4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6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29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1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44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2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796" autoAdjust="0"/>
    <p:restoredTop sz="94660"/>
  </p:normalViewPr>
  <p:slideViewPr>
    <p:cSldViewPr snapToGrid="0">
      <p:cViewPr varScale="1">
        <p:scale>
          <a:sx n="91" d="100"/>
          <a:sy n="91" d="100"/>
        </p:scale>
        <p:origin x="192" y="752"/>
      </p:cViewPr>
      <p:guideLst>
        <p:guide orient="horz" pos="242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3" d="100"/>
          <a:sy n="83" d="100"/>
        </p:scale>
        <p:origin x="504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106BAE1-9D62-4BE2-92F5-13516D7B163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C3F7C2-615E-4315-8EAC-FA55AC98973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69F105-A747-4149-8D18-634112D74862}" type="datetimeFigureOut">
              <a:rPr lang="en-US" smtClean="0"/>
              <a:t>3/13/20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143403-C63A-4BA5-B6D3-425E92F0249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A4DABD-501E-4B8E-B807-AC2FA85FB5F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8A0813-E8DC-4927-8006-DB2DC4539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1664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5023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A96BD7FA-E93A-4CE9-A7A1-0EC236E0A2F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638550" y="3543300"/>
            <a:ext cx="2743200" cy="2743200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sand back</a:t>
            </a:r>
            <a:endParaRPr lang="ko-KR" altLang="en-US" dirty="0"/>
          </a:p>
        </p:txBody>
      </p:sp>
      <p:sp>
        <p:nvSpPr>
          <p:cNvPr id="5" name="그림 개체 틀 2">
            <a:extLst>
              <a:ext uri="{FF2B5EF4-FFF2-40B4-BE49-F238E27FC236}">
                <a16:creationId xmlns:a16="http://schemas.microsoft.com/office/drawing/2014/main" id="{EA5E7C78-B7FD-4905-970D-675E6D39617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638550" y="569180"/>
            <a:ext cx="2743200" cy="2743200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sand back</a:t>
            </a:r>
            <a:endParaRPr lang="ko-KR" altLang="en-US" dirty="0"/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01CFBF6C-8D5A-4D48-ACE1-2D979A60A21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57225" y="3543300"/>
            <a:ext cx="2743200" cy="2743200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sand back</a:t>
            </a:r>
            <a:endParaRPr lang="ko-KR" alt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26D5AB-D725-405F-B143-0753C3C45DCD}"/>
              </a:ext>
            </a:extLst>
          </p:cNvPr>
          <p:cNvSpPr/>
          <p:nvPr userDrawn="1"/>
        </p:nvSpPr>
        <p:spPr>
          <a:xfrm>
            <a:off x="-1" y="0"/>
            <a:ext cx="3400425" cy="33123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2301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A96BD7FA-E93A-4CE9-A7A1-0EC236E0A2F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lIns="3383280" rIns="0" anchor="ctr"/>
          <a:lstStyle>
            <a:lvl1pPr marL="0" indent="0" algn="ctr"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Sand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77938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액자 12">
            <a:extLst>
              <a:ext uri="{FF2B5EF4-FFF2-40B4-BE49-F238E27FC236}">
                <a16:creationId xmlns:a16="http://schemas.microsoft.com/office/drawing/2014/main" id="{95EDCEF7-DD83-4CD4-BE92-A97D74011033}"/>
              </a:ext>
            </a:extLst>
          </p:cNvPr>
          <p:cNvSpPr/>
          <p:nvPr userDrawn="1"/>
        </p:nvSpPr>
        <p:spPr>
          <a:xfrm>
            <a:off x="547181" y="1761846"/>
            <a:ext cx="11097638" cy="3334311"/>
          </a:xfrm>
          <a:prstGeom prst="frame">
            <a:avLst>
              <a:gd name="adj1" fmla="val 2412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A96BD7FA-E93A-4CE9-A7A1-0EC236E0A2F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10352" y="569068"/>
            <a:ext cx="3661647" cy="5719864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376640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B358CF5-5043-4D3B-92BD-59549782EBBE}"/>
              </a:ext>
            </a:extLst>
          </p:cNvPr>
          <p:cNvSpPr/>
          <p:nvPr userDrawn="1"/>
        </p:nvSpPr>
        <p:spPr>
          <a:xfrm>
            <a:off x="7515225" y="0"/>
            <a:ext cx="4676775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aphic 14">
            <a:extLst>
              <a:ext uri="{FF2B5EF4-FFF2-40B4-BE49-F238E27FC236}">
                <a16:creationId xmlns:a16="http://schemas.microsoft.com/office/drawing/2014/main" id="{B59EE49C-3795-40A6-B206-565A372E5530}"/>
              </a:ext>
            </a:extLst>
          </p:cNvPr>
          <p:cNvGrpSpPr/>
          <p:nvPr userDrawn="1"/>
        </p:nvGrpSpPr>
        <p:grpSpPr>
          <a:xfrm>
            <a:off x="5720146" y="1420664"/>
            <a:ext cx="5589803" cy="4396475"/>
            <a:chOff x="2444748" y="555045"/>
            <a:chExt cx="7282048" cy="5727454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16E008B-9F44-493C-B58F-ABFC0E7190A5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C1A2B49-6603-4C93-BCDA-8893B608D8C1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C70C51E-C968-4707-899F-DE217D80997C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6BA87E5-BDD3-47B0-8C9F-EDFB6B811129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C9C68AE-3F02-48D5-A299-9B7311EC8D90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CBE3651-AB4C-4F00-BF52-0A24EF2A62AD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3E653C6-4F74-473F-9309-2D2D43F090C8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9CA35F9-CDD6-4937-8C98-04018E459C31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A96BD7FA-E93A-4CE9-A7A1-0EC236E0A2F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856077" y="1628103"/>
            <a:ext cx="5317941" cy="3012880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5CCE937E-8E2A-4179-91E4-730975E592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1525" y="339509"/>
            <a:ext cx="6543675" cy="724247"/>
          </a:xfrm>
          <a:prstGeom prst="rect">
            <a:avLst/>
          </a:prstGeom>
        </p:spPr>
        <p:txBody>
          <a:bodyPr tIns="91440" anchor="ctr"/>
          <a:lstStyle>
            <a:lvl1pPr marL="0" indent="0" algn="l">
              <a:buNone/>
              <a:defRPr sz="5400" b="0" baseline="0">
                <a:solidFill>
                  <a:schemeClr val="tx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5779518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>
            <a:extLst>
              <a:ext uri="{FF2B5EF4-FFF2-40B4-BE49-F238E27FC236}">
                <a16:creationId xmlns:a16="http://schemas.microsoft.com/office/drawing/2014/main" id="{A4D14B1E-79D5-4F7D-AEB4-4F537918FBAB}"/>
              </a:ext>
            </a:extLst>
          </p:cNvPr>
          <p:cNvSpPr/>
          <p:nvPr userDrawn="1"/>
        </p:nvSpPr>
        <p:spPr>
          <a:xfrm rot="5400000">
            <a:off x="795337" y="-795340"/>
            <a:ext cx="6257926" cy="7848605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A96BD7FA-E93A-4CE9-A7A1-0EC236E0A2F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0914" y="600074"/>
            <a:ext cx="4052172" cy="5657852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7" name="그림 개체 틀 2">
            <a:extLst>
              <a:ext uri="{FF2B5EF4-FFF2-40B4-BE49-F238E27FC236}">
                <a16:creationId xmlns:a16="http://schemas.microsoft.com/office/drawing/2014/main" id="{145CBDFE-5F17-4329-876B-8EC9C2A40CE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75044" y="222886"/>
            <a:ext cx="2286000" cy="3017520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8" name="그림 개체 틀 2">
            <a:extLst>
              <a:ext uri="{FF2B5EF4-FFF2-40B4-BE49-F238E27FC236}">
                <a16:creationId xmlns:a16="http://schemas.microsoft.com/office/drawing/2014/main" id="{106B5A04-F323-4B06-B374-0EFFB99917B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175044" y="3624742"/>
            <a:ext cx="2286000" cy="3017520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659728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age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자유형: 도형 52">
            <a:extLst>
              <a:ext uri="{FF2B5EF4-FFF2-40B4-BE49-F238E27FC236}">
                <a16:creationId xmlns:a16="http://schemas.microsoft.com/office/drawing/2014/main" id="{A554242E-EDC9-4D56-ABE8-D3DFF0D037E9}"/>
              </a:ext>
            </a:extLst>
          </p:cNvPr>
          <p:cNvSpPr/>
          <p:nvPr userDrawn="1"/>
        </p:nvSpPr>
        <p:spPr>
          <a:xfrm>
            <a:off x="2" y="0"/>
            <a:ext cx="8582025" cy="6858000"/>
          </a:xfrm>
          <a:custGeom>
            <a:avLst/>
            <a:gdLst>
              <a:gd name="connsiteX0" fmla="*/ 5238766 w 8582025"/>
              <a:gd name="connsiteY0" fmla="*/ 0 h 6858000"/>
              <a:gd name="connsiteX1" fmla="*/ 8582025 w 8582025"/>
              <a:gd name="connsiteY1" fmla="*/ 0 h 6858000"/>
              <a:gd name="connsiteX2" fmla="*/ 1876410 w 8582025"/>
              <a:gd name="connsiteY2" fmla="*/ 6858000 h 6858000"/>
              <a:gd name="connsiteX3" fmla="*/ 0 w 8582025"/>
              <a:gd name="connsiteY3" fmla="*/ 6858000 h 6858000"/>
              <a:gd name="connsiteX4" fmla="*/ 0 w 8582025"/>
              <a:gd name="connsiteY4" fmla="*/ 535781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82025" h="6858000">
                <a:moveTo>
                  <a:pt x="5238766" y="0"/>
                </a:moveTo>
                <a:lnTo>
                  <a:pt x="8582025" y="0"/>
                </a:lnTo>
                <a:lnTo>
                  <a:pt x="1876410" y="6858000"/>
                </a:lnTo>
                <a:lnTo>
                  <a:pt x="0" y="6858000"/>
                </a:lnTo>
                <a:lnTo>
                  <a:pt x="0" y="535781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" name="그림 개체 틀 3">
            <a:extLst>
              <a:ext uri="{FF2B5EF4-FFF2-40B4-BE49-F238E27FC236}">
                <a16:creationId xmlns:a16="http://schemas.microsoft.com/office/drawing/2014/main" id="{A7B8BCFA-E22C-4FE8-9EC6-3B7DF58BF4E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17212" y="427698"/>
            <a:ext cx="3600000" cy="3600000"/>
          </a:xfrm>
          <a:prstGeom prst="diamond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Place Your Picture Here And Sand to Back</a:t>
            </a:r>
            <a:endParaRPr lang="ko-KR" altLang="en-US" dirty="0"/>
          </a:p>
        </p:txBody>
      </p:sp>
      <p:sp>
        <p:nvSpPr>
          <p:cNvPr id="6" name="그림 개체 틀 3">
            <a:extLst>
              <a:ext uri="{FF2B5EF4-FFF2-40B4-BE49-F238E27FC236}">
                <a16:creationId xmlns:a16="http://schemas.microsoft.com/office/drawing/2014/main" id="{C661A5D8-A169-47BB-84F8-7CCF6E00616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953610" y="2837035"/>
            <a:ext cx="3600000" cy="3600000"/>
          </a:xfrm>
          <a:prstGeom prst="diamond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그림 개체 틀 3">
            <a:extLst>
              <a:ext uri="{FF2B5EF4-FFF2-40B4-BE49-F238E27FC236}">
                <a16:creationId xmlns:a16="http://schemas.microsoft.com/office/drawing/2014/main" id="{A32673E2-41F8-431C-946D-87DD76C5D04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407524" y="2251417"/>
            <a:ext cx="1980000" cy="1980000"/>
          </a:xfrm>
          <a:prstGeom prst="diamond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그림 개체 틀 3">
            <a:extLst>
              <a:ext uri="{FF2B5EF4-FFF2-40B4-BE49-F238E27FC236}">
                <a16:creationId xmlns:a16="http://schemas.microsoft.com/office/drawing/2014/main" id="{F2B14BC2-B3DB-437A-8C30-D2E802CB43E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6104" y="2676913"/>
            <a:ext cx="1980000" cy="1980000"/>
          </a:xfrm>
          <a:prstGeom prst="diamond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165908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age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A96BD7FA-E93A-4CE9-A7A1-0EC236E0A2F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10353" y="1807430"/>
            <a:ext cx="2400000" cy="2664000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B7D4BC-8397-4297-9425-5B8BAEB381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952" y="2305190"/>
            <a:ext cx="4038095" cy="22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7893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Image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A96BD7FA-E93A-4CE9-A7A1-0EC236E0A2F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10353" y="1807430"/>
            <a:ext cx="2400000" cy="2664000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513D5B-5A42-4F30-9E94-6D9B89BC88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381" y="2276619"/>
            <a:ext cx="4095238" cy="23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6946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Image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3B04BAD-EED5-4C78-BC19-C3DD01D50231}"/>
              </a:ext>
            </a:extLst>
          </p:cNvPr>
          <p:cNvGrpSpPr/>
          <p:nvPr userDrawn="1"/>
        </p:nvGrpSpPr>
        <p:grpSpPr>
          <a:xfrm>
            <a:off x="729449" y="1780758"/>
            <a:ext cx="2449180" cy="4305530"/>
            <a:chOff x="445712" y="1449040"/>
            <a:chExt cx="2113018" cy="3924176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C7456AC7-1506-4AAF-A694-1BE710D5F58E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 dirty="0"/>
            </a:p>
          </p:txBody>
        </p:sp>
        <p:sp>
          <p:nvSpPr>
            <p:cNvPr id="7" name="Rectangle 5">
              <a:extLst>
                <a:ext uri="{FF2B5EF4-FFF2-40B4-BE49-F238E27FC236}">
                  <a16:creationId xmlns:a16="http://schemas.microsoft.com/office/drawing/2014/main" id="{7D8BFCCB-25F4-4E85-B4F9-18DA5A0F31C0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grpSp>
          <p:nvGrpSpPr>
            <p:cNvPr id="8" name="Group 6">
              <a:extLst>
                <a:ext uri="{FF2B5EF4-FFF2-40B4-BE49-F238E27FC236}">
                  <a16:creationId xmlns:a16="http://schemas.microsoft.com/office/drawing/2014/main" id="{4DE5DB11-A2A8-48F9-9B25-703C78662BDE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9" name="Oval 7">
                <a:extLst>
                  <a:ext uri="{FF2B5EF4-FFF2-40B4-BE49-F238E27FC236}">
                    <a16:creationId xmlns:a16="http://schemas.microsoft.com/office/drawing/2014/main" id="{A3616025-C842-4C0D-B7E3-48176315DDFA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  <p:sp>
            <p:nvSpPr>
              <p:cNvPr id="10" name="Rounded Rectangle 8">
                <a:extLst>
                  <a:ext uri="{FF2B5EF4-FFF2-40B4-BE49-F238E27FC236}">
                    <a16:creationId xmlns:a16="http://schemas.microsoft.com/office/drawing/2014/main" id="{B2550ED7-04C5-4FFA-BCF1-8CB64B3F2DA9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</p:grpSp>
      </p:grp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0E6D54C7-03B4-4369-97FF-A3456A2A876D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873465" y="2174930"/>
            <a:ext cx="2152765" cy="33487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D8FCDD3-D367-4581-96F6-BED1A5D7FC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tIns="91440" anchor="ctr"/>
          <a:lstStyle>
            <a:lvl1pPr marL="0" indent="0" algn="ctr">
              <a:buNone/>
              <a:defRPr sz="5400" b="0" baseline="0">
                <a:solidFill>
                  <a:schemeClr val="tx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0356987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60155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2273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7448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tIns="91440"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310287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tIns="91440" anchor="ctr"/>
          <a:lstStyle>
            <a:lvl1pPr marL="0" indent="0" algn="ctr">
              <a:buNone/>
              <a:defRPr sz="5400" b="0" baseline="0">
                <a:solidFill>
                  <a:schemeClr val="tx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141121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7770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ame 2">
            <a:extLst>
              <a:ext uri="{FF2B5EF4-FFF2-40B4-BE49-F238E27FC236}">
                <a16:creationId xmlns:a16="http://schemas.microsoft.com/office/drawing/2014/main" id="{11A067AA-F6AF-4715-9F07-7BE30046CBF0}"/>
              </a:ext>
            </a:extLst>
          </p:cNvPr>
          <p:cNvSpPr/>
          <p:nvPr userDrawn="1"/>
        </p:nvSpPr>
        <p:spPr>
          <a:xfrm>
            <a:off x="642938" y="514350"/>
            <a:ext cx="10906125" cy="2990850"/>
          </a:xfrm>
          <a:prstGeom prst="frame">
            <a:avLst>
              <a:gd name="adj1" fmla="val 255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A96BD7FA-E93A-4CE9-A7A1-0EC236E0A2F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96806" y="2310178"/>
            <a:ext cx="2084544" cy="2313844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그림 개체 틀 2">
            <a:extLst>
              <a:ext uri="{FF2B5EF4-FFF2-40B4-BE49-F238E27FC236}">
                <a16:creationId xmlns:a16="http://schemas.microsoft.com/office/drawing/2014/main" id="{D5DB206C-7370-448F-B4C9-4059BADCA64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735231" y="2310178"/>
            <a:ext cx="2084544" cy="2313844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7383E1CB-8D0E-4180-8C52-C5F4A24ED3F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73656" y="2310178"/>
            <a:ext cx="2084544" cy="2313844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7" name="그림 개체 틀 2">
            <a:extLst>
              <a:ext uri="{FF2B5EF4-FFF2-40B4-BE49-F238E27FC236}">
                <a16:creationId xmlns:a16="http://schemas.microsoft.com/office/drawing/2014/main" id="{33F4681A-0E5C-4D94-B5F0-6A175DBC6CD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012081" y="2310178"/>
            <a:ext cx="2084544" cy="2313844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42262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A96BD7FA-E93A-4CE9-A7A1-0EC236E0A2F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56388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lIns="365760" anchor="ctr"/>
          <a:lstStyle>
            <a:lvl1pPr marL="0" indent="0" algn="l"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Sand Back</a:t>
            </a:r>
            <a:endParaRPr lang="ko-KR" altLang="en-US" dirty="0"/>
          </a:p>
        </p:txBody>
      </p:sp>
      <p:sp>
        <p:nvSpPr>
          <p:cNvPr id="7" name="그림 개체 틀 2">
            <a:extLst>
              <a:ext uri="{FF2B5EF4-FFF2-40B4-BE49-F238E27FC236}">
                <a16:creationId xmlns:a16="http://schemas.microsoft.com/office/drawing/2014/main" id="{6033F2F0-7D0F-4B5D-8E37-7C30E5A5D2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548561" y="477308"/>
            <a:ext cx="2897717" cy="2731837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8" name="그림 개체 틀 2">
            <a:extLst>
              <a:ext uri="{FF2B5EF4-FFF2-40B4-BE49-F238E27FC236}">
                <a16:creationId xmlns:a16="http://schemas.microsoft.com/office/drawing/2014/main" id="{40B2EF10-A0C4-401E-8AA6-CF7463C5956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548561" y="3648856"/>
            <a:ext cx="2897717" cy="2731837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29802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B83EC1-AF10-4FD7-8089-F03DAD6397E7}"/>
              </a:ext>
            </a:extLst>
          </p:cNvPr>
          <p:cNvSpPr/>
          <p:nvPr userDrawn="1"/>
        </p:nvSpPr>
        <p:spPr>
          <a:xfrm>
            <a:off x="0" y="0"/>
            <a:ext cx="12192000" cy="238106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A96BD7FA-E93A-4CE9-A7A1-0EC236E0A2F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53561" y="479835"/>
            <a:ext cx="1823793" cy="2598344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그림 개체 틀 2">
            <a:extLst>
              <a:ext uri="{FF2B5EF4-FFF2-40B4-BE49-F238E27FC236}">
                <a16:creationId xmlns:a16="http://schemas.microsoft.com/office/drawing/2014/main" id="{32DE4F21-2D03-408A-A113-1ECBBBFDE8D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067429" y="479834"/>
            <a:ext cx="3611542" cy="5898334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</a:t>
            </a:r>
          </a:p>
          <a:p>
            <a:r>
              <a:rPr lang="en-US" altLang="ko-KR" dirty="0"/>
              <a:t>And Sand Back</a:t>
            </a:r>
            <a:endParaRPr lang="ko-KR" altLang="en-US" dirty="0"/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A62276F5-0236-424B-9645-A889FC41285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658183" y="479835"/>
            <a:ext cx="1823793" cy="2598344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7" name="그림 개체 틀 2">
            <a:extLst>
              <a:ext uri="{FF2B5EF4-FFF2-40B4-BE49-F238E27FC236}">
                <a16:creationId xmlns:a16="http://schemas.microsoft.com/office/drawing/2014/main" id="{B703617E-9CA4-425B-945B-4B73794CE22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862805" y="479835"/>
            <a:ext cx="1823793" cy="2598344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05055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04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17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6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5" r:id="rId8"/>
    <p:sldLayoutId id="2147483743" r:id="rId9"/>
    <p:sldLayoutId id="2147483744" r:id="rId10"/>
    <p:sldLayoutId id="2147483746" r:id="rId11"/>
    <p:sldLayoutId id="2147483747" r:id="rId12"/>
    <p:sldLayoutId id="2147483749" r:id="rId13"/>
    <p:sldLayoutId id="2147483750" r:id="rId14"/>
    <p:sldLayoutId id="2147483751" r:id="rId15"/>
    <p:sldLayoutId id="2147483752" r:id="rId16"/>
    <p:sldLayoutId id="2147483753" r:id="rId17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17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07B6ACA-DBD7-E346-B83B-962416D424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2207821" cy="22078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541C533-4935-4F3B-B281-37B6AAA2638B}"/>
              </a:ext>
            </a:extLst>
          </p:cNvPr>
          <p:cNvSpPr txBox="1"/>
          <p:nvPr/>
        </p:nvSpPr>
        <p:spPr>
          <a:xfrm>
            <a:off x="4248612" y="5571096"/>
            <a:ext cx="75714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Алматы </a:t>
            </a:r>
            <a:r>
              <a:rPr lang="ru-RU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облысы</a:t>
            </a:r>
            <a:r>
              <a:rPr lang="ru-RU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ru-RU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Талғар</a:t>
            </a:r>
            <a:r>
              <a:rPr lang="ru-RU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ауданы</a:t>
            </a:r>
            <a:r>
              <a:rPr lang="ru-RU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ru-RU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Гүлдала</a:t>
            </a:r>
            <a:r>
              <a:rPr lang="ru-RU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ауылдық</a:t>
            </a:r>
            <a:r>
              <a:rPr lang="ru-RU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ru-RU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округі</a:t>
            </a:r>
            <a:endParaRPr lang="ru-RU" altLang="ko-KR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r"/>
            <a:endParaRPr lang="ru-RU" altLang="ko-KR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r"/>
            <a:r>
              <a:rPr lang="ru-RU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Алматинская</a:t>
            </a:r>
            <a:r>
              <a:rPr lang="ru-RU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область, </a:t>
            </a:r>
            <a:r>
              <a:rPr lang="ru-RU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Талгарский</a:t>
            </a:r>
            <a:r>
              <a:rPr lang="ru-RU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район, </a:t>
            </a:r>
            <a:r>
              <a:rPr lang="ru-RU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Гульдалинский</a:t>
            </a:r>
            <a:r>
              <a:rPr lang="ru-RU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сельский округ</a:t>
            </a:r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C33A555-7233-4D04-B64A-D3321A8D289C}"/>
              </a:ext>
            </a:extLst>
          </p:cNvPr>
          <p:cNvSpPr txBox="1">
            <a:spLocks/>
          </p:cNvSpPr>
          <p:nvPr/>
        </p:nvSpPr>
        <p:spPr>
          <a:xfrm>
            <a:off x="6387524" y="1833155"/>
            <a:ext cx="5455070" cy="181809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k-KZ" altLang="ko-KR" sz="4000" dirty="0">
                <a:solidFill>
                  <a:schemeClr val="accent1"/>
                </a:solidFill>
                <a:cs typeface="Arial" pitchFamily="34" charset="0"/>
              </a:rPr>
              <a:t>«ДАНА» </a:t>
            </a:r>
          </a:p>
          <a:p>
            <a:pPr algn="r"/>
            <a:r>
              <a:rPr lang="kk-KZ" altLang="ko-KR" sz="4000" dirty="0">
                <a:solidFill>
                  <a:schemeClr val="accent3"/>
                </a:solidFill>
                <a:cs typeface="Arial" pitchFamily="34" charset="0"/>
              </a:rPr>
              <a:t>Жекеменшік Мектебі</a:t>
            </a:r>
          </a:p>
          <a:p>
            <a:pPr algn="r"/>
            <a:endParaRPr lang="kk-KZ" altLang="ko-KR" sz="4000" dirty="0">
              <a:solidFill>
                <a:schemeClr val="accent3"/>
              </a:solidFill>
              <a:cs typeface="Arial" pitchFamily="34" charset="0"/>
            </a:endParaRPr>
          </a:p>
          <a:p>
            <a:pPr algn="r"/>
            <a:r>
              <a:rPr lang="kk-KZ" altLang="ko-KR" sz="4000" dirty="0" err="1">
                <a:solidFill>
                  <a:schemeClr val="accent3"/>
                </a:solidFill>
                <a:cs typeface="Arial" pitchFamily="34" charset="0"/>
              </a:rPr>
              <a:t>Частная</a:t>
            </a:r>
            <a:r>
              <a:rPr lang="kk-KZ" altLang="ko-KR" sz="4000" dirty="0">
                <a:solidFill>
                  <a:schemeClr val="accent3"/>
                </a:solidFill>
                <a:cs typeface="Arial" pitchFamily="34" charset="0"/>
              </a:rPr>
              <a:t> </a:t>
            </a:r>
            <a:r>
              <a:rPr lang="kk-KZ" altLang="ko-KR" sz="4000" dirty="0" err="1">
                <a:solidFill>
                  <a:schemeClr val="accent1"/>
                </a:solidFill>
                <a:cs typeface="Arial" pitchFamily="34" charset="0"/>
              </a:rPr>
              <a:t>Школа</a:t>
            </a:r>
            <a:endParaRPr lang="kk-KZ" altLang="ko-KR" sz="4000" dirty="0">
              <a:solidFill>
                <a:schemeClr val="accent1"/>
              </a:solidFill>
              <a:cs typeface="Arial" pitchFamily="34" charset="0"/>
            </a:endParaRPr>
          </a:p>
          <a:p>
            <a:pPr algn="r"/>
            <a:r>
              <a:rPr lang="kk-KZ" altLang="ko-KR" sz="4000" dirty="0">
                <a:solidFill>
                  <a:schemeClr val="accent3"/>
                </a:solidFill>
                <a:cs typeface="Arial" pitchFamily="34" charset="0"/>
              </a:rPr>
              <a:t>«ДАНА»</a:t>
            </a:r>
            <a:endParaRPr lang="ko-KR" altLang="en-US" sz="4000" dirty="0">
              <a:solidFill>
                <a:schemeClr val="accent3"/>
              </a:solidFill>
              <a:cs typeface="Arial" pitchFamily="34" charset="0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62E458D-13D2-A642-B1C7-F81532C645F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4" r="16724"/>
          <a:stretch>
            <a:fillRect/>
          </a:stretch>
        </p:blipFill>
        <p:spPr/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5087FB0-F5DB-5849-A8AE-9FA971F483C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2" r="16682"/>
          <a:stretch>
            <a:fillRect/>
          </a:stretch>
        </p:blipFill>
        <p:spPr/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12316AD-03CF-3F4E-8805-A3F4B390DEE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9" r="16709"/>
          <a:stretch>
            <a:fillRect/>
          </a:stretch>
        </p:blipFill>
        <p:spPr/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ECFEA45-482E-0E40-B288-C10B7098C6E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" r="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106352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9A7E800E-016F-472C-B5CF-06602E8FC105}"/>
              </a:ext>
            </a:extLst>
          </p:cNvPr>
          <p:cNvSpPr txBox="1"/>
          <p:nvPr/>
        </p:nvSpPr>
        <p:spPr>
          <a:xfrm>
            <a:off x="667658" y="4684433"/>
            <a:ext cx="4905828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/>
            <a:r>
              <a:rPr lang="en-US" altLang="ko-KR" dirty="0">
                <a:solidFill>
                  <a:schemeClr val="bg1"/>
                </a:solidFill>
              </a:rPr>
              <a:t>+77017</a:t>
            </a:r>
            <a:r>
              <a:rPr lang="kk-KZ" altLang="ko-KR" dirty="0">
                <a:solidFill>
                  <a:schemeClr val="bg1"/>
                </a:solidFill>
              </a:rPr>
              <a:t>320290         +7 727 3700333</a:t>
            </a:r>
            <a:r>
              <a:rPr lang="en-US" altLang="ko-KR" dirty="0">
                <a:solidFill>
                  <a:schemeClr val="bg1"/>
                </a:solidFill>
              </a:rPr>
              <a:t> </a:t>
            </a:r>
          </a:p>
          <a:p>
            <a:pPr lvl="0" algn="ctr"/>
            <a:r>
              <a:rPr lang="ru-RU" altLang="ko-KR" dirty="0">
                <a:solidFill>
                  <a:schemeClr val="bg1"/>
                </a:solidFill>
              </a:rPr>
              <a:t>Алматы </a:t>
            </a:r>
            <a:r>
              <a:rPr lang="ru-RU" altLang="ko-KR" dirty="0" err="1">
                <a:solidFill>
                  <a:schemeClr val="bg1"/>
                </a:solidFill>
              </a:rPr>
              <a:t>облысы</a:t>
            </a:r>
            <a:r>
              <a:rPr lang="ru-RU" altLang="ko-KR" dirty="0">
                <a:solidFill>
                  <a:schemeClr val="bg1"/>
                </a:solidFill>
              </a:rPr>
              <a:t>, </a:t>
            </a:r>
            <a:r>
              <a:rPr lang="ru-RU" altLang="ko-KR" dirty="0" err="1">
                <a:solidFill>
                  <a:schemeClr val="bg1"/>
                </a:solidFill>
              </a:rPr>
              <a:t>Талғар</a:t>
            </a:r>
            <a:r>
              <a:rPr lang="ru-RU" altLang="ko-KR" dirty="0">
                <a:solidFill>
                  <a:schemeClr val="bg1"/>
                </a:solidFill>
              </a:rPr>
              <a:t> </a:t>
            </a:r>
            <a:r>
              <a:rPr lang="ru-RU" altLang="ko-KR" dirty="0" err="1">
                <a:solidFill>
                  <a:schemeClr val="bg1"/>
                </a:solidFill>
              </a:rPr>
              <a:t>ауданы</a:t>
            </a:r>
            <a:r>
              <a:rPr lang="ru-RU" altLang="ko-KR" dirty="0">
                <a:solidFill>
                  <a:schemeClr val="bg1"/>
                </a:solidFill>
              </a:rPr>
              <a:t> </a:t>
            </a:r>
          </a:p>
          <a:p>
            <a:pPr lvl="0" algn="ctr"/>
            <a:r>
              <a:rPr lang="ru-RU" altLang="ko-KR" dirty="0" err="1">
                <a:solidFill>
                  <a:schemeClr val="bg1"/>
                </a:solidFill>
              </a:rPr>
              <a:t>Гүлдала</a:t>
            </a:r>
            <a:r>
              <a:rPr lang="ru-RU" altLang="ko-KR" dirty="0">
                <a:solidFill>
                  <a:schemeClr val="bg1"/>
                </a:solidFill>
              </a:rPr>
              <a:t> </a:t>
            </a:r>
            <a:r>
              <a:rPr lang="ru-RU" altLang="ko-KR" dirty="0" err="1">
                <a:solidFill>
                  <a:schemeClr val="bg1"/>
                </a:solidFill>
              </a:rPr>
              <a:t>ауылдық</a:t>
            </a:r>
            <a:r>
              <a:rPr lang="ru-RU" altLang="ko-KR" dirty="0">
                <a:solidFill>
                  <a:schemeClr val="bg1"/>
                </a:solidFill>
              </a:rPr>
              <a:t> </a:t>
            </a:r>
            <a:r>
              <a:rPr lang="ru-RU" altLang="ko-KR" dirty="0" err="1">
                <a:solidFill>
                  <a:schemeClr val="bg1"/>
                </a:solidFill>
              </a:rPr>
              <a:t>округі</a:t>
            </a:r>
            <a:r>
              <a:rPr lang="ru-RU" altLang="ko-KR" dirty="0">
                <a:solidFill>
                  <a:schemeClr val="bg1"/>
                </a:solidFill>
              </a:rPr>
              <a:t>, </a:t>
            </a:r>
            <a:r>
              <a:rPr lang="ru-RU" altLang="ko-KR" dirty="0" err="1">
                <a:solidFill>
                  <a:schemeClr val="bg1"/>
                </a:solidFill>
              </a:rPr>
              <a:t>Гүлдер</a:t>
            </a:r>
            <a:r>
              <a:rPr lang="ru-RU" altLang="ko-KR" dirty="0">
                <a:solidFill>
                  <a:schemeClr val="bg1"/>
                </a:solidFill>
              </a:rPr>
              <a:t> </a:t>
            </a:r>
            <a:r>
              <a:rPr lang="ru-RU" altLang="ko-KR" dirty="0" err="1">
                <a:solidFill>
                  <a:schemeClr val="bg1"/>
                </a:solidFill>
              </a:rPr>
              <a:t>ықшам</a:t>
            </a:r>
            <a:r>
              <a:rPr lang="ru-RU" altLang="ko-KR" dirty="0">
                <a:solidFill>
                  <a:schemeClr val="bg1"/>
                </a:solidFill>
              </a:rPr>
              <a:t> </a:t>
            </a:r>
            <a:r>
              <a:rPr lang="ru-RU" altLang="ko-KR" dirty="0" err="1">
                <a:solidFill>
                  <a:schemeClr val="bg1"/>
                </a:solidFill>
              </a:rPr>
              <a:t>ауданы</a:t>
            </a:r>
            <a:r>
              <a:rPr lang="ru-RU" altLang="ko-KR" dirty="0">
                <a:solidFill>
                  <a:schemeClr val="bg1"/>
                </a:solidFill>
              </a:rPr>
              <a:t>, </a:t>
            </a:r>
            <a:r>
              <a:rPr lang="ru-RU" altLang="ko-KR" dirty="0" err="1">
                <a:solidFill>
                  <a:schemeClr val="bg1"/>
                </a:solidFill>
              </a:rPr>
              <a:t>Райымбек</a:t>
            </a:r>
            <a:r>
              <a:rPr lang="ru-RU" altLang="ko-KR" dirty="0">
                <a:solidFill>
                  <a:schemeClr val="bg1"/>
                </a:solidFill>
              </a:rPr>
              <a:t> батыр </a:t>
            </a:r>
            <a:r>
              <a:rPr lang="ru-RU" altLang="ko-KR" dirty="0" err="1">
                <a:solidFill>
                  <a:schemeClr val="bg1"/>
                </a:solidFill>
              </a:rPr>
              <a:t>көшесі</a:t>
            </a:r>
            <a:r>
              <a:rPr lang="ru-RU" altLang="ko-KR" dirty="0">
                <a:solidFill>
                  <a:schemeClr val="bg1"/>
                </a:solidFill>
              </a:rPr>
              <a:t> 113</a:t>
            </a:r>
            <a:endParaRPr lang="en-US" altLang="ko-KR" dirty="0">
              <a:solidFill>
                <a:schemeClr val="bg1"/>
              </a:solidFill>
            </a:endParaRPr>
          </a:p>
          <a:p>
            <a:pPr lvl="0" algn="ctr"/>
            <a:r>
              <a:rPr lang="en-US" altLang="ko-KR" dirty="0" err="1">
                <a:solidFill>
                  <a:schemeClr val="bg1"/>
                </a:solidFill>
              </a:rPr>
              <a:t>www.danaschool.kz</a:t>
            </a:r>
            <a:endParaRPr lang="en-US" altLang="ko-KR" dirty="0">
              <a:solidFill>
                <a:schemeClr val="bg1"/>
              </a:solidFill>
            </a:endParaRPr>
          </a:p>
          <a:p>
            <a:pPr lvl="0" algn="ctr"/>
            <a:r>
              <a:rPr lang="en-US" altLang="ko-KR" dirty="0" err="1">
                <a:solidFill>
                  <a:schemeClr val="bg1"/>
                </a:solidFill>
              </a:rPr>
              <a:t>info@danaschool.kz</a:t>
            </a:r>
            <a:endParaRPr lang="en-US" altLang="ko-KR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F68B87-B13C-DE40-B4DA-F9B7E13A13A7}"/>
              </a:ext>
            </a:extLst>
          </p:cNvPr>
          <p:cNvSpPr txBox="1"/>
          <p:nvPr/>
        </p:nvSpPr>
        <p:spPr>
          <a:xfrm>
            <a:off x="391886" y="1573478"/>
            <a:ext cx="11234056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altLang="ko-KR" sz="5400" dirty="0" err="1">
                <a:solidFill>
                  <a:schemeClr val="bg1"/>
                </a:solidFill>
                <a:cs typeface="Arial" pitchFamily="34" charset="0"/>
              </a:rPr>
              <a:t>Назарларыңызға</a:t>
            </a:r>
            <a:r>
              <a:rPr lang="ru-RU" altLang="ko-KR" sz="54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ru-RU" altLang="ko-KR" sz="5400" dirty="0" err="1">
                <a:solidFill>
                  <a:schemeClr val="bg1"/>
                </a:solidFill>
                <a:cs typeface="Arial" pitchFamily="34" charset="0"/>
              </a:rPr>
              <a:t>рахмет</a:t>
            </a:r>
            <a:r>
              <a:rPr lang="ru-RU" altLang="ko-KR" sz="5400" dirty="0">
                <a:solidFill>
                  <a:schemeClr val="bg1"/>
                </a:solidFill>
                <a:cs typeface="Arial" pitchFamily="34" charset="0"/>
              </a:rPr>
              <a:t>!</a:t>
            </a:r>
          </a:p>
          <a:p>
            <a:pPr algn="ctr"/>
            <a:r>
              <a:rPr lang="ru-RU" altLang="ko-KR" sz="5400" dirty="0">
                <a:solidFill>
                  <a:schemeClr val="bg1"/>
                </a:solidFill>
                <a:cs typeface="Arial" pitchFamily="34" charset="0"/>
              </a:rPr>
              <a:t>Спасибо за внимание!</a:t>
            </a:r>
            <a:endParaRPr lang="ko-KR" altLang="en-US" sz="54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F18ADCC-2D54-B147-B49D-FCE0177F968E}"/>
              </a:ext>
            </a:extLst>
          </p:cNvPr>
          <p:cNvSpPr txBox="1"/>
          <p:nvPr/>
        </p:nvSpPr>
        <p:spPr>
          <a:xfrm>
            <a:off x="6437087" y="4677179"/>
            <a:ext cx="4905828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/>
            <a:r>
              <a:rPr lang="en-US" altLang="ko-KR" dirty="0">
                <a:solidFill>
                  <a:schemeClr val="bg1"/>
                </a:solidFill>
              </a:rPr>
              <a:t>+77017</a:t>
            </a:r>
            <a:r>
              <a:rPr lang="kk-KZ" altLang="ko-KR" dirty="0">
                <a:solidFill>
                  <a:schemeClr val="bg1"/>
                </a:solidFill>
              </a:rPr>
              <a:t>320290         +7 727 3700333</a:t>
            </a:r>
            <a:r>
              <a:rPr lang="en-US" altLang="ko-KR" dirty="0">
                <a:solidFill>
                  <a:schemeClr val="bg1"/>
                </a:solidFill>
              </a:rPr>
              <a:t> </a:t>
            </a:r>
          </a:p>
          <a:p>
            <a:pPr lvl="0" algn="ctr"/>
            <a:r>
              <a:rPr lang="ru-RU" altLang="ko-KR" dirty="0" err="1">
                <a:solidFill>
                  <a:schemeClr val="bg1"/>
                </a:solidFill>
              </a:rPr>
              <a:t>Алмат</a:t>
            </a:r>
            <a:r>
              <a:rPr lang="kk-KZ" altLang="ko-KR" dirty="0" err="1">
                <a:solidFill>
                  <a:schemeClr val="bg1"/>
                </a:solidFill>
              </a:rPr>
              <a:t>инская</a:t>
            </a:r>
            <a:r>
              <a:rPr lang="kk-KZ" altLang="ko-KR" dirty="0">
                <a:solidFill>
                  <a:schemeClr val="bg1"/>
                </a:solidFill>
              </a:rPr>
              <a:t> </a:t>
            </a:r>
            <a:r>
              <a:rPr lang="kk-KZ" altLang="ko-KR" dirty="0" err="1">
                <a:solidFill>
                  <a:schemeClr val="bg1"/>
                </a:solidFill>
              </a:rPr>
              <a:t>область</a:t>
            </a:r>
            <a:r>
              <a:rPr lang="ru-RU" altLang="ko-KR" dirty="0">
                <a:solidFill>
                  <a:schemeClr val="bg1"/>
                </a:solidFill>
              </a:rPr>
              <a:t>, </a:t>
            </a:r>
            <a:r>
              <a:rPr lang="ru-RU" altLang="ko-KR" dirty="0" err="1">
                <a:solidFill>
                  <a:schemeClr val="bg1"/>
                </a:solidFill>
              </a:rPr>
              <a:t>Талгарский</a:t>
            </a:r>
            <a:r>
              <a:rPr lang="ru-RU" altLang="ko-KR" dirty="0">
                <a:solidFill>
                  <a:schemeClr val="bg1"/>
                </a:solidFill>
              </a:rPr>
              <a:t> район </a:t>
            </a:r>
          </a:p>
          <a:p>
            <a:pPr lvl="0" algn="ctr"/>
            <a:r>
              <a:rPr lang="ru-RU" altLang="ko-KR" dirty="0" err="1">
                <a:solidFill>
                  <a:schemeClr val="bg1"/>
                </a:solidFill>
              </a:rPr>
              <a:t>Гулдалинский</a:t>
            </a:r>
            <a:r>
              <a:rPr lang="ru-RU" altLang="ko-KR" dirty="0">
                <a:solidFill>
                  <a:schemeClr val="bg1"/>
                </a:solidFill>
              </a:rPr>
              <a:t> сельский округ, </a:t>
            </a:r>
            <a:r>
              <a:rPr lang="ru-RU" altLang="ko-KR" dirty="0" err="1">
                <a:solidFill>
                  <a:schemeClr val="bg1"/>
                </a:solidFill>
              </a:rPr>
              <a:t>мкрн</a:t>
            </a:r>
            <a:r>
              <a:rPr lang="ru-RU" altLang="ko-KR" dirty="0">
                <a:solidFill>
                  <a:schemeClr val="bg1"/>
                </a:solidFill>
              </a:rPr>
              <a:t> </a:t>
            </a:r>
            <a:r>
              <a:rPr lang="ru-RU" altLang="ko-KR" dirty="0" err="1">
                <a:solidFill>
                  <a:schemeClr val="bg1"/>
                </a:solidFill>
              </a:rPr>
              <a:t>Гулдер</a:t>
            </a:r>
            <a:endParaRPr lang="ru-RU" altLang="ko-KR" dirty="0">
              <a:solidFill>
                <a:schemeClr val="bg1"/>
              </a:solidFill>
            </a:endParaRPr>
          </a:p>
          <a:p>
            <a:pPr lvl="0" algn="ctr"/>
            <a:r>
              <a:rPr lang="ru-RU" altLang="ko-KR" dirty="0">
                <a:solidFill>
                  <a:schemeClr val="bg1"/>
                </a:solidFill>
              </a:rPr>
              <a:t>ул. </a:t>
            </a:r>
            <a:r>
              <a:rPr lang="ru-RU" altLang="ko-KR" dirty="0" err="1">
                <a:solidFill>
                  <a:schemeClr val="bg1"/>
                </a:solidFill>
              </a:rPr>
              <a:t>Райымбек</a:t>
            </a:r>
            <a:r>
              <a:rPr lang="ru-RU" altLang="ko-KR" dirty="0">
                <a:solidFill>
                  <a:schemeClr val="bg1"/>
                </a:solidFill>
              </a:rPr>
              <a:t> батыра 113</a:t>
            </a:r>
            <a:endParaRPr lang="en-US" altLang="ko-KR" dirty="0">
              <a:solidFill>
                <a:schemeClr val="bg1"/>
              </a:solidFill>
            </a:endParaRPr>
          </a:p>
          <a:p>
            <a:pPr lvl="0" algn="ctr"/>
            <a:r>
              <a:rPr lang="en-US" altLang="ko-KR" dirty="0" err="1">
                <a:solidFill>
                  <a:schemeClr val="bg1"/>
                </a:solidFill>
              </a:rPr>
              <a:t>www.danaschool.kz</a:t>
            </a:r>
            <a:endParaRPr lang="en-US" altLang="ko-KR" dirty="0">
              <a:solidFill>
                <a:schemeClr val="bg1"/>
              </a:solidFill>
            </a:endParaRPr>
          </a:p>
          <a:p>
            <a:pPr lvl="0" algn="ctr"/>
            <a:r>
              <a:rPr lang="en-US" altLang="ko-KR" dirty="0" err="1">
                <a:solidFill>
                  <a:schemeClr val="bg1"/>
                </a:solidFill>
              </a:rPr>
              <a:t>info@danaschool.kz</a:t>
            </a:r>
            <a:endParaRPr lang="en-US" altLang="ko-K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908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AD29396-3CC5-4F91-8C49-28AD4A267AE7}"/>
              </a:ext>
            </a:extLst>
          </p:cNvPr>
          <p:cNvSpPr/>
          <p:nvPr/>
        </p:nvSpPr>
        <p:spPr>
          <a:xfrm>
            <a:off x="0" y="0"/>
            <a:ext cx="5641802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E4294B-886C-4A4D-AE43-C4AD764BCD5A}"/>
              </a:ext>
            </a:extLst>
          </p:cNvPr>
          <p:cNvSpPr txBox="1"/>
          <p:nvPr/>
        </p:nvSpPr>
        <p:spPr>
          <a:xfrm>
            <a:off x="6287772" y="4851935"/>
            <a:ext cx="51061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Presentations. </a:t>
            </a:r>
            <a:r>
              <a:rPr lang="en-US" altLang="ko-KR" sz="2000" dirty="0">
                <a:solidFill>
                  <a:schemeClr val="bg1"/>
                </a:solidFill>
              </a:rPr>
              <a:t>Get a modern PowerPoint  Presentation that is beautifully designed. </a:t>
            </a:r>
            <a:endParaRPr lang="ko-KR" altLang="en-US" sz="20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3" name="Half Frame 12">
            <a:extLst>
              <a:ext uri="{FF2B5EF4-FFF2-40B4-BE49-F238E27FC236}">
                <a16:creationId xmlns:a16="http://schemas.microsoft.com/office/drawing/2014/main" id="{2B11E888-E496-4782-86A2-FC5F54929B88}"/>
              </a:ext>
            </a:extLst>
          </p:cNvPr>
          <p:cNvSpPr/>
          <p:nvPr/>
        </p:nvSpPr>
        <p:spPr>
          <a:xfrm>
            <a:off x="5959971" y="4533557"/>
            <a:ext cx="636337" cy="636337"/>
          </a:xfrm>
          <a:prstGeom prst="halfFrame">
            <a:avLst>
              <a:gd name="adj1" fmla="val 19850"/>
              <a:gd name="adj2" fmla="val 198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4" name="Half Frame 13">
            <a:extLst>
              <a:ext uri="{FF2B5EF4-FFF2-40B4-BE49-F238E27FC236}">
                <a16:creationId xmlns:a16="http://schemas.microsoft.com/office/drawing/2014/main" id="{AE77F2A8-2653-48F5-9E57-52672269EBBA}"/>
              </a:ext>
            </a:extLst>
          </p:cNvPr>
          <p:cNvSpPr/>
          <p:nvPr/>
        </p:nvSpPr>
        <p:spPr>
          <a:xfrm rot="10800000">
            <a:off x="11075758" y="5857415"/>
            <a:ext cx="636337" cy="636337"/>
          </a:xfrm>
          <a:prstGeom prst="halfFrame">
            <a:avLst>
              <a:gd name="adj1" fmla="val 19850"/>
              <a:gd name="adj2" fmla="val 198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F21F36-6FEE-42B9-8EEA-FFEB153AFAAF}"/>
              </a:ext>
            </a:extLst>
          </p:cNvPr>
          <p:cNvSpPr txBox="1"/>
          <p:nvPr/>
        </p:nvSpPr>
        <p:spPr>
          <a:xfrm>
            <a:off x="0" y="684544"/>
            <a:ext cx="5641802" cy="26776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k-KZ" altLang="ko-KR" sz="2400" dirty="0">
                <a:solidFill>
                  <a:schemeClr val="bg1"/>
                </a:solidFill>
                <a:cs typeface="Arial" pitchFamily="34" charset="0"/>
              </a:rPr>
              <a:t>Салынған жылы:</a:t>
            </a:r>
            <a:r>
              <a:rPr lang="en-US" altLang="ko-KR" sz="2400" dirty="0">
                <a:solidFill>
                  <a:schemeClr val="bg1"/>
                </a:solidFill>
                <a:cs typeface="Arial" pitchFamily="34" charset="0"/>
              </a:rPr>
              <a:t> 2013</a:t>
            </a:r>
          </a:p>
          <a:p>
            <a:r>
              <a:rPr lang="kk-KZ" altLang="ko-KR" sz="2400" dirty="0">
                <a:solidFill>
                  <a:schemeClr val="bg1"/>
                </a:solidFill>
                <a:cs typeface="Arial" pitchFamily="34" charset="0"/>
              </a:rPr>
              <a:t>Көлемі: </a:t>
            </a:r>
            <a:r>
              <a:rPr lang="en-US" altLang="ko-KR" sz="2400" dirty="0">
                <a:solidFill>
                  <a:schemeClr val="bg1"/>
                </a:solidFill>
                <a:cs typeface="Arial" pitchFamily="34" charset="0"/>
              </a:rPr>
              <a:t>6136 </a:t>
            </a:r>
            <a:r>
              <a:rPr lang="kk-KZ" altLang="ko-KR" sz="2400" dirty="0" err="1">
                <a:solidFill>
                  <a:schemeClr val="bg1"/>
                </a:solidFill>
                <a:cs typeface="Arial" pitchFamily="34" charset="0"/>
              </a:rPr>
              <a:t>ш.м</a:t>
            </a:r>
            <a:r>
              <a:rPr lang="kk-KZ" altLang="ko-KR" sz="2400" dirty="0">
                <a:solidFill>
                  <a:schemeClr val="bg1"/>
                </a:solidFill>
                <a:cs typeface="Arial" pitchFamily="34" charset="0"/>
              </a:rPr>
              <a:t>. </a:t>
            </a:r>
          </a:p>
          <a:p>
            <a:r>
              <a:rPr lang="kk-KZ" altLang="ko-KR" sz="2400" dirty="0">
                <a:solidFill>
                  <a:schemeClr val="bg1"/>
                </a:solidFill>
                <a:cs typeface="Arial" pitchFamily="34" charset="0"/>
              </a:rPr>
              <a:t>Жобалық қуаты:</a:t>
            </a:r>
            <a:r>
              <a:rPr lang="en-US" altLang="ko-KR" sz="2400" dirty="0">
                <a:solidFill>
                  <a:schemeClr val="bg1"/>
                </a:solidFill>
                <a:cs typeface="Arial" pitchFamily="34" charset="0"/>
              </a:rPr>
              <a:t> 500 </a:t>
            </a:r>
            <a:r>
              <a:rPr lang="kk-KZ" altLang="ko-KR" sz="2400" dirty="0">
                <a:solidFill>
                  <a:schemeClr val="bg1"/>
                </a:solidFill>
                <a:cs typeface="Arial" pitchFamily="34" charset="0"/>
              </a:rPr>
              <a:t>оқушы </a:t>
            </a:r>
          </a:p>
          <a:p>
            <a:r>
              <a:rPr lang="kk-KZ" altLang="ko-KR" sz="2400" dirty="0">
                <a:solidFill>
                  <a:schemeClr val="bg1"/>
                </a:solidFill>
                <a:cs typeface="Arial" pitchFamily="34" charset="0"/>
              </a:rPr>
              <a:t>Оқушылар саны:</a:t>
            </a:r>
          </a:p>
          <a:p>
            <a:r>
              <a:rPr lang="kk-KZ" altLang="ko-KR" sz="2400" dirty="0">
                <a:solidFill>
                  <a:schemeClr val="bg1"/>
                </a:solidFill>
                <a:cs typeface="Arial" pitchFamily="34" charset="0"/>
              </a:rPr>
              <a:t>                      </a:t>
            </a:r>
            <a:r>
              <a:rPr lang="en-US" altLang="ko-KR" sz="2400" dirty="0">
                <a:solidFill>
                  <a:schemeClr val="bg1"/>
                </a:solidFill>
                <a:cs typeface="Arial" pitchFamily="34" charset="0"/>
              </a:rPr>
              <a:t>1 – 9 </a:t>
            </a:r>
            <a:r>
              <a:rPr lang="kk-KZ" altLang="ko-KR" sz="2400" dirty="0">
                <a:solidFill>
                  <a:schemeClr val="bg1"/>
                </a:solidFill>
                <a:cs typeface="Arial" pitchFamily="34" charset="0"/>
              </a:rPr>
              <a:t>сынып </a:t>
            </a:r>
            <a:r>
              <a:rPr lang="en-US" altLang="ko-KR" sz="2400" dirty="0">
                <a:solidFill>
                  <a:schemeClr val="bg1"/>
                </a:solidFill>
                <a:cs typeface="Arial" pitchFamily="34" charset="0"/>
              </a:rPr>
              <a:t>– 395 </a:t>
            </a:r>
            <a:r>
              <a:rPr lang="kk-KZ" altLang="ko-KR" sz="2400" dirty="0">
                <a:solidFill>
                  <a:schemeClr val="bg1"/>
                </a:solidFill>
                <a:cs typeface="Arial" pitchFamily="34" charset="0"/>
              </a:rPr>
              <a:t>оқушы</a:t>
            </a:r>
          </a:p>
          <a:p>
            <a:r>
              <a:rPr lang="en-US" altLang="ko-KR" sz="2400" dirty="0">
                <a:solidFill>
                  <a:schemeClr val="bg1"/>
                </a:solidFill>
                <a:cs typeface="Arial" pitchFamily="34" charset="0"/>
              </a:rPr>
              <a:t>    </a:t>
            </a:r>
            <a:r>
              <a:rPr lang="kk-KZ" altLang="ko-KR" sz="2400" dirty="0">
                <a:solidFill>
                  <a:schemeClr val="bg1"/>
                </a:solidFill>
                <a:cs typeface="Arial" pitchFamily="34" charset="0"/>
              </a:rPr>
              <a:t>     Мектепалды даярлық </a:t>
            </a:r>
            <a:r>
              <a:rPr lang="en-US" altLang="ko-KR" sz="2400" dirty="0">
                <a:solidFill>
                  <a:schemeClr val="bg1"/>
                </a:solidFill>
                <a:cs typeface="Arial" pitchFamily="34" charset="0"/>
              </a:rPr>
              <a:t>– 116 </a:t>
            </a:r>
            <a:r>
              <a:rPr lang="kk-KZ" altLang="ko-KR" sz="2400" dirty="0">
                <a:solidFill>
                  <a:schemeClr val="bg1"/>
                </a:solidFill>
                <a:cs typeface="Arial" pitchFamily="34" charset="0"/>
              </a:rPr>
              <a:t>бала </a:t>
            </a:r>
            <a:endParaRPr lang="en-US" altLang="ko-KR" sz="2400" dirty="0">
              <a:solidFill>
                <a:schemeClr val="bg1"/>
              </a:solidFill>
              <a:cs typeface="Arial" pitchFamily="34" charset="0"/>
            </a:endParaRPr>
          </a:p>
          <a:p>
            <a:endParaRPr lang="ko-KR" altLang="en-US" sz="2400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8CE12B4-DDA5-634E-A4DB-8F2EC082116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>
          <a:xfrm>
            <a:off x="5641802" y="1450368"/>
            <a:ext cx="6550198" cy="3904307"/>
          </a:xfr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665D267-D1D4-4F4B-B498-FACF41BB41E1}"/>
              </a:ext>
            </a:extLst>
          </p:cNvPr>
          <p:cNvSpPr txBox="1"/>
          <p:nvPr/>
        </p:nvSpPr>
        <p:spPr>
          <a:xfrm>
            <a:off x="0" y="4046744"/>
            <a:ext cx="6119446" cy="26776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k-KZ" altLang="ko-KR" sz="2400" dirty="0" err="1">
                <a:solidFill>
                  <a:schemeClr val="bg1"/>
                </a:solidFill>
                <a:cs typeface="Arial" pitchFamily="34" charset="0"/>
              </a:rPr>
              <a:t>Год</a:t>
            </a:r>
            <a:r>
              <a:rPr lang="kk-KZ" altLang="ko-KR" sz="24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kk-KZ" altLang="ko-KR" sz="2400" dirty="0" err="1">
                <a:solidFill>
                  <a:schemeClr val="bg1"/>
                </a:solidFill>
                <a:cs typeface="Arial" pitchFamily="34" charset="0"/>
              </a:rPr>
              <a:t>постройки</a:t>
            </a:r>
            <a:r>
              <a:rPr lang="kk-KZ" altLang="ko-KR" sz="2400" dirty="0">
                <a:solidFill>
                  <a:schemeClr val="bg1"/>
                </a:solidFill>
                <a:cs typeface="Arial" pitchFamily="34" charset="0"/>
              </a:rPr>
              <a:t>:</a:t>
            </a:r>
            <a:r>
              <a:rPr lang="en-US" altLang="ko-KR" sz="2400" dirty="0">
                <a:solidFill>
                  <a:schemeClr val="bg1"/>
                </a:solidFill>
                <a:cs typeface="Arial" pitchFamily="34" charset="0"/>
              </a:rPr>
              <a:t> 2013</a:t>
            </a:r>
          </a:p>
          <a:p>
            <a:r>
              <a:rPr lang="kk-KZ" altLang="ko-KR" sz="2400" dirty="0" err="1">
                <a:solidFill>
                  <a:schemeClr val="bg1"/>
                </a:solidFill>
                <a:cs typeface="Arial" pitchFamily="34" charset="0"/>
              </a:rPr>
              <a:t>Площадь</a:t>
            </a:r>
            <a:r>
              <a:rPr lang="kk-KZ" altLang="ko-KR" sz="2400" dirty="0">
                <a:solidFill>
                  <a:schemeClr val="bg1"/>
                </a:solidFill>
                <a:cs typeface="Arial" pitchFamily="34" charset="0"/>
              </a:rPr>
              <a:t>: </a:t>
            </a:r>
            <a:r>
              <a:rPr lang="en-US" altLang="ko-KR" sz="2400" dirty="0">
                <a:solidFill>
                  <a:schemeClr val="bg1"/>
                </a:solidFill>
                <a:cs typeface="Arial" pitchFamily="34" charset="0"/>
              </a:rPr>
              <a:t>6136 </a:t>
            </a:r>
            <a:r>
              <a:rPr lang="kk-KZ" altLang="ko-KR" sz="2400" dirty="0" err="1">
                <a:solidFill>
                  <a:schemeClr val="bg1"/>
                </a:solidFill>
                <a:cs typeface="Arial" pitchFamily="34" charset="0"/>
              </a:rPr>
              <a:t>кв.м</a:t>
            </a:r>
            <a:r>
              <a:rPr lang="kk-KZ" altLang="ko-KR" sz="2400" dirty="0">
                <a:solidFill>
                  <a:schemeClr val="bg1"/>
                </a:solidFill>
                <a:cs typeface="Arial" pitchFamily="34" charset="0"/>
              </a:rPr>
              <a:t>. </a:t>
            </a:r>
          </a:p>
          <a:p>
            <a:r>
              <a:rPr lang="kk-KZ" altLang="ko-KR" sz="2400" dirty="0" err="1">
                <a:solidFill>
                  <a:schemeClr val="bg1"/>
                </a:solidFill>
                <a:cs typeface="Arial" pitchFamily="34" charset="0"/>
              </a:rPr>
              <a:t>Проектная</a:t>
            </a:r>
            <a:r>
              <a:rPr lang="kk-KZ" altLang="ko-KR" sz="24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kk-KZ" altLang="ko-KR" sz="2400" dirty="0" err="1">
                <a:solidFill>
                  <a:schemeClr val="bg1"/>
                </a:solidFill>
                <a:cs typeface="Arial" pitchFamily="34" charset="0"/>
              </a:rPr>
              <a:t>мощность</a:t>
            </a:r>
            <a:r>
              <a:rPr lang="kk-KZ" altLang="ko-KR" sz="2400" dirty="0">
                <a:solidFill>
                  <a:schemeClr val="bg1"/>
                </a:solidFill>
                <a:cs typeface="Arial" pitchFamily="34" charset="0"/>
              </a:rPr>
              <a:t>:</a:t>
            </a:r>
            <a:r>
              <a:rPr lang="en-US" altLang="ko-KR" sz="2400" dirty="0">
                <a:solidFill>
                  <a:schemeClr val="bg1"/>
                </a:solidFill>
                <a:cs typeface="Arial" pitchFamily="34" charset="0"/>
              </a:rPr>
              <a:t> 500 </a:t>
            </a:r>
            <a:r>
              <a:rPr lang="kk-KZ" altLang="ko-KR" sz="2400" dirty="0" err="1">
                <a:solidFill>
                  <a:schemeClr val="bg1"/>
                </a:solidFill>
                <a:cs typeface="Arial" pitchFamily="34" charset="0"/>
              </a:rPr>
              <a:t>учащихся</a:t>
            </a:r>
            <a:endParaRPr lang="kk-KZ" altLang="ko-KR" sz="2400" dirty="0">
              <a:solidFill>
                <a:schemeClr val="bg1"/>
              </a:solidFill>
              <a:cs typeface="Arial" pitchFamily="34" charset="0"/>
            </a:endParaRPr>
          </a:p>
          <a:p>
            <a:r>
              <a:rPr lang="kk-KZ" altLang="ko-KR" sz="2400" dirty="0" err="1">
                <a:solidFill>
                  <a:schemeClr val="bg1"/>
                </a:solidFill>
                <a:cs typeface="Arial" pitchFamily="34" charset="0"/>
              </a:rPr>
              <a:t>Количество</a:t>
            </a:r>
            <a:r>
              <a:rPr lang="kk-KZ" altLang="ko-KR" sz="24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kk-KZ" altLang="ko-KR" sz="2400" dirty="0" err="1">
                <a:solidFill>
                  <a:schemeClr val="bg1"/>
                </a:solidFill>
                <a:cs typeface="Arial" pitchFamily="34" charset="0"/>
              </a:rPr>
              <a:t>учащихся</a:t>
            </a:r>
            <a:r>
              <a:rPr lang="kk-KZ" altLang="ko-KR" sz="2400" dirty="0">
                <a:solidFill>
                  <a:schemeClr val="bg1"/>
                </a:solidFill>
                <a:cs typeface="Arial" pitchFamily="34" charset="0"/>
              </a:rPr>
              <a:t>:</a:t>
            </a:r>
          </a:p>
          <a:p>
            <a:r>
              <a:rPr lang="kk-KZ" altLang="ko-KR" sz="2400" dirty="0">
                <a:solidFill>
                  <a:schemeClr val="bg1"/>
                </a:solidFill>
                <a:cs typeface="Arial" pitchFamily="34" charset="0"/>
              </a:rPr>
              <a:t>           </a:t>
            </a:r>
            <a:r>
              <a:rPr lang="en-US" altLang="ko-KR" sz="2400" dirty="0">
                <a:solidFill>
                  <a:schemeClr val="bg1"/>
                </a:solidFill>
                <a:cs typeface="Arial" pitchFamily="34" charset="0"/>
              </a:rPr>
              <a:t>1 – 9 </a:t>
            </a:r>
            <a:r>
              <a:rPr lang="kk-KZ" altLang="ko-KR" sz="2400" dirty="0">
                <a:solidFill>
                  <a:schemeClr val="bg1"/>
                </a:solidFill>
                <a:cs typeface="Arial" pitchFamily="34" charset="0"/>
              </a:rPr>
              <a:t>классы </a:t>
            </a:r>
            <a:r>
              <a:rPr lang="en-US" altLang="ko-KR" sz="2400" dirty="0">
                <a:solidFill>
                  <a:schemeClr val="bg1"/>
                </a:solidFill>
                <a:cs typeface="Arial" pitchFamily="34" charset="0"/>
              </a:rPr>
              <a:t>– 395 </a:t>
            </a:r>
            <a:r>
              <a:rPr lang="kk-KZ" altLang="ko-KR" sz="2400" dirty="0" err="1">
                <a:solidFill>
                  <a:schemeClr val="bg1"/>
                </a:solidFill>
                <a:cs typeface="Arial" pitchFamily="34" charset="0"/>
              </a:rPr>
              <a:t>учащихся</a:t>
            </a:r>
            <a:endParaRPr lang="kk-KZ" altLang="ko-KR" sz="2400" dirty="0">
              <a:solidFill>
                <a:schemeClr val="bg1"/>
              </a:solidFill>
              <a:cs typeface="Arial" pitchFamily="34" charset="0"/>
            </a:endParaRPr>
          </a:p>
          <a:p>
            <a:r>
              <a:rPr lang="kk-KZ" altLang="ko-KR" sz="2400" dirty="0" err="1">
                <a:solidFill>
                  <a:schemeClr val="bg1"/>
                </a:solidFill>
                <a:cs typeface="Arial" pitchFamily="34" charset="0"/>
              </a:rPr>
              <a:t>Предшкольная</a:t>
            </a:r>
            <a:r>
              <a:rPr lang="kk-KZ" altLang="ko-KR" sz="24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kk-KZ" altLang="ko-KR" sz="2400" dirty="0" err="1">
                <a:solidFill>
                  <a:schemeClr val="bg1"/>
                </a:solidFill>
                <a:cs typeface="Arial" pitchFamily="34" charset="0"/>
              </a:rPr>
              <a:t>подготовка</a:t>
            </a:r>
            <a:r>
              <a:rPr lang="kk-KZ" altLang="ko-KR" sz="24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2400" dirty="0">
                <a:solidFill>
                  <a:schemeClr val="bg1"/>
                </a:solidFill>
                <a:cs typeface="Arial" pitchFamily="34" charset="0"/>
              </a:rPr>
              <a:t>– 116 </a:t>
            </a:r>
            <a:r>
              <a:rPr lang="kk-KZ" altLang="ko-KR" sz="2400" dirty="0" err="1">
                <a:solidFill>
                  <a:schemeClr val="bg1"/>
                </a:solidFill>
                <a:cs typeface="Arial" pitchFamily="34" charset="0"/>
              </a:rPr>
              <a:t>детей</a:t>
            </a:r>
            <a:r>
              <a:rPr lang="kk-KZ" altLang="ko-KR" sz="2400" dirty="0">
                <a:solidFill>
                  <a:schemeClr val="bg1"/>
                </a:solidFill>
                <a:cs typeface="Arial" pitchFamily="34" charset="0"/>
              </a:rPr>
              <a:t> </a:t>
            </a:r>
            <a:endParaRPr lang="en-US" altLang="ko-KR" sz="2400" dirty="0">
              <a:solidFill>
                <a:schemeClr val="bg1"/>
              </a:solidFill>
              <a:cs typeface="Arial" pitchFamily="34" charset="0"/>
            </a:endParaRPr>
          </a:p>
          <a:p>
            <a:endParaRPr lang="ko-KR" altLang="en-US" sz="2400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244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23529" y="-27917"/>
            <a:ext cx="11573197" cy="1091674"/>
          </a:xfrm>
        </p:spPr>
        <p:txBody>
          <a:bodyPr>
            <a:normAutofit/>
          </a:bodyPr>
          <a:lstStyle/>
          <a:p>
            <a:r>
              <a:rPr lang="kk-KZ" sz="2400" b="1" dirty="0"/>
              <a:t>Жан басына шаққандағы нормативтік қаржыландыруды енгізу</a:t>
            </a:r>
          </a:p>
          <a:p>
            <a:r>
              <a:rPr lang="kk-KZ" sz="2400" b="1" dirty="0" err="1"/>
              <a:t>Внедрение</a:t>
            </a:r>
            <a:r>
              <a:rPr lang="kk-KZ" sz="2400" b="1" dirty="0"/>
              <a:t> </a:t>
            </a:r>
            <a:r>
              <a:rPr lang="kk-KZ" sz="2400" b="1" dirty="0" err="1"/>
              <a:t>подушевого</a:t>
            </a:r>
            <a:r>
              <a:rPr lang="kk-KZ" sz="2400" b="1" dirty="0"/>
              <a:t> </a:t>
            </a:r>
            <a:r>
              <a:rPr lang="kk-KZ" sz="2400" b="1" dirty="0" err="1"/>
              <a:t>нормативного</a:t>
            </a:r>
            <a:r>
              <a:rPr lang="kk-KZ" sz="2400" b="1" dirty="0"/>
              <a:t> </a:t>
            </a:r>
            <a:r>
              <a:rPr lang="kk-KZ" sz="2400" b="1" dirty="0" err="1"/>
              <a:t>финансирования</a:t>
            </a:r>
            <a:endParaRPr lang="en-US" sz="2400" b="1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1EEA3B7-4FE4-42FE-B628-23F085F508F1}"/>
              </a:ext>
            </a:extLst>
          </p:cNvPr>
          <p:cNvGrpSpPr/>
          <p:nvPr/>
        </p:nvGrpSpPr>
        <p:grpSpPr>
          <a:xfrm>
            <a:off x="905609" y="1588821"/>
            <a:ext cx="10256977" cy="3556172"/>
            <a:chOff x="-659130" y="1400691"/>
            <a:chExt cx="10256977" cy="3556172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CF62744B-65D9-41F6-ACB4-647790AF44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659130" y="1535324"/>
              <a:ext cx="10128738" cy="3421539"/>
            </a:xfrm>
            <a:prstGeom prst="line">
              <a:avLst/>
            </a:prstGeom>
            <a:ln w="762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ABE52E75-B85C-454A-9DFA-934AE8FB4EF8}"/>
                </a:ext>
              </a:extLst>
            </p:cNvPr>
            <p:cNvSpPr/>
            <p:nvPr/>
          </p:nvSpPr>
          <p:spPr>
            <a:xfrm rot="4319367">
              <a:off x="9349202" y="1400691"/>
              <a:ext cx="248645" cy="248645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20D4D546-0A65-411C-BBC1-B792C5381D38}"/>
              </a:ext>
            </a:extLst>
          </p:cNvPr>
          <p:cNvSpPr/>
          <p:nvPr/>
        </p:nvSpPr>
        <p:spPr>
          <a:xfrm>
            <a:off x="1463980" y="4173335"/>
            <a:ext cx="1080807" cy="109821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174D8C-E8EA-478A-AFA7-F8F64E3D2E19}"/>
              </a:ext>
            </a:extLst>
          </p:cNvPr>
          <p:cNvSpPr/>
          <p:nvPr/>
        </p:nvSpPr>
        <p:spPr>
          <a:xfrm>
            <a:off x="1279754" y="5553906"/>
            <a:ext cx="1438587" cy="9453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11DB8A-2967-429D-A6CA-C95B4D4BE62A}"/>
              </a:ext>
            </a:extLst>
          </p:cNvPr>
          <p:cNvSpPr txBox="1"/>
          <p:nvPr/>
        </p:nvSpPr>
        <p:spPr>
          <a:xfrm>
            <a:off x="1325227" y="5669830"/>
            <a:ext cx="13321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2017-2018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DF12E26-9C31-42BE-BA13-58F5A54443FB}"/>
              </a:ext>
            </a:extLst>
          </p:cNvPr>
          <p:cNvSpPr/>
          <p:nvPr/>
        </p:nvSpPr>
        <p:spPr>
          <a:xfrm>
            <a:off x="5480091" y="2800636"/>
            <a:ext cx="1018125" cy="1052627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D6E15C-0807-4319-A7E7-8922C94BDA1A}"/>
              </a:ext>
            </a:extLst>
          </p:cNvPr>
          <p:cNvSpPr/>
          <p:nvPr/>
        </p:nvSpPr>
        <p:spPr>
          <a:xfrm>
            <a:off x="5356397" y="5553907"/>
            <a:ext cx="1438587" cy="94536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b="1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1063F4F-DC4B-4202-8320-FA3F125CE545}"/>
              </a:ext>
            </a:extLst>
          </p:cNvPr>
          <p:cNvSpPr/>
          <p:nvPr/>
        </p:nvSpPr>
        <p:spPr>
          <a:xfrm>
            <a:off x="9556735" y="1470150"/>
            <a:ext cx="1018124" cy="1080185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E0F7C79-B7E7-46E0-A17E-038E8109938D}"/>
              </a:ext>
            </a:extLst>
          </p:cNvPr>
          <p:cNvSpPr/>
          <p:nvPr/>
        </p:nvSpPr>
        <p:spPr>
          <a:xfrm>
            <a:off x="9433039" y="5553907"/>
            <a:ext cx="1438587" cy="945366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bg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983F4B0-8459-4D4E-A432-65DDFD3615DE}"/>
              </a:ext>
            </a:extLst>
          </p:cNvPr>
          <p:cNvSpPr/>
          <p:nvPr/>
        </p:nvSpPr>
        <p:spPr>
          <a:xfrm>
            <a:off x="3441770" y="3620629"/>
            <a:ext cx="1018126" cy="102170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4BF64A5-994C-4435-9C3E-3421888EF457}"/>
              </a:ext>
            </a:extLst>
          </p:cNvPr>
          <p:cNvSpPr/>
          <p:nvPr/>
        </p:nvSpPr>
        <p:spPr>
          <a:xfrm>
            <a:off x="3318076" y="5553907"/>
            <a:ext cx="1438587" cy="94536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FDCA4A7-AE38-4EFD-B14E-ECE3E5803943}"/>
              </a:ext>
            </a:extLst>
          </p:cNvPr>
          <p:cNvSpPr/>
          <p:nvPr/>
        </p:nvSpPr>
        <p:spPr>
          <a:xfrm>
            <a:off x="7518412" y="2205731"/>
            <a:ext cx="1018126" cy="104309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26331F3-475C-4CE2-9BBA-3D4D1F6C4ADB}"/>
              </a:ext>
            </a:extLst>
          </p:cNvPr>
          <p:cNvSpPr/>
          <p:nvPr/>
        </p:nvSpPr>
        <p:spPr>
          <a:xfrm>
            <a:off x="7394718" y="5553907"/>
            <a:ext cx="1438587" cy="94536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543816C-B216-E340-B434-2C52F93E80B2}"/>
              </a:ext>
            </a:extLst>
          </p:cNvPr>
          <p:cNvSpPr txBox="1"/>
          <p:nvPr/>
        </p:nvSpPr>
        <p:spPr>
          <a:xfrm>
            <a:off x="3371317" y="5669830"/>
            <a:ext cx="13321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2018-2019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33A5047-6AB7-D746-8FE7-697C32144745}"/>
              </a:ext>
            </a:extLst>
          </p:cNvPr>
          <p:cNvSpPr txBox="1"/>
          <p:nvPr/>
        </p:nvSpPr>
        <p:spPr>
          <a:xfrm>
            <a:off x="9478511" y="5669830"/>
            <a:ext cx="13321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2021-2022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9110803-EB75-5D49-AD03-9AAC0C419353}"/>
              </a:ext>
            </a:extLst>
          </p:cNvPr>
          <p:cNvSpPr txBox="1"/>
          <p:nvPr/>
        </p:nvSpPr>
        <p:spPr>
          <a:xfrm>
            <a:off x="7447958" y="5672631"/>
            <a:ext cx="13321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2020-2021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E3DC598-BB1A-D249-8F3C-E2417C9C8789}"/>
              </a:ext>
            </a:extLst>
          </p:cNvPr>
          <p:cNvSpPr txBox="1"/>
          <p:nvPr/>
        </p:nvSpPr>
        <p:spPr>
          <a:xfrm>
            <a:off x="5402581" y="5674777"/>
            <a:ext cx="13321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2019-2020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B7476C0-820C-9B45-A1D6-DA9B637C2AB1}"/>
              </a:ext>
            </a:extLst>
          </p:cNvPr>
          <p:cNvSpPr txBox="1"/>
          <p:nvPr/>
        </p:nvSpPr>
        <p:spPr>
          <a:xfrm>
            <a:off x="1347749" y="4394844"/>
            <a:ext cx="1332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262</a:t>
            </a:r>
            <a:endParaRPr lang="ko-KR" altLang="en-US" sz="36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B94C5DC-BC39-7949-937A-EF3170BA111B}"/>
              </a:ext>
            </a:extLst>
          </p:cNvPr>
          <p:cNvSpPr txBox="1"/>
          <p:nvPr/>
        </p:nvSpPr>
        <p:spPr>
          <a:xfrm>
            <a:off x="3284781" y="3808317"/>
            <a:ext cx="1332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347</a:t>
            </a:r>
            <a:endParaRPr lang="ko-KR" altLang="en-US" sz="36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F8F7564-507B-5843-A1F3-7CB3EC81CBE3}"/>
              </a:ext>
            </a:extLst>
          </p:cNvPr>
          <p:cNvSpPr txBox="1"/>
          <p:nvPr/>
        </p:nvSpPr>
        <p:spPr>
          <a:xfrm>
            <a:off x="5351213" y="3016882"/>
            <a:ext cx="1332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395</a:t>
            </a:r>
            <a:endParaRPr lang="ko-KR" altLang="en-US" sz="36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3F0C667-8224-1740-A5C1-1F03CB32F704}"/>
              </a:ext>
            </a:extLst>
          </p:cNvPr>
          <p:cNvSpPr txBox="1"/>
          <p:nvPr/>
        </p:nvSpPr>
        <p:spPr>
          <a:xfrm>
            <a:off x="7358713" y="2435833"/>
            <a:ext cx="1332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513</a:t>
            </a:r>
            <a:endParaRPr lang="ko-KR" altLang="en-US" sz="36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BB0C05F-47A2-5B42-816C-EF125F5E0ABD}"/>
              </a:ext>
            </a:extLst>
          </p:cNvPr>
          <p:cNvSpPr txBox="1"/>
          <p:nvPr/>
        </p:nvSpPr>
        <p:spPr>
          <a:xfrm>
            <a:off x="9396123" y="1705795"/>
            <a:ext cx="1332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750</a:t>
            </a:r>
            <a:endParaRPr lang="ko-KR" altLang="en-US" sz="36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50" name="Rectangle 6">
            <a:extLst>
              <a:ext uri="{FF2B5EF4-FFF2-40B4-BE49-F238E27FC236}">
                <a16:creationId xmlns:a16="http://schemas.microsoft.com/office/drawing/2014/main" id="{931D6844-33BE-B84D-86BE-D7979276F47D}"/>
              </a:ext>
            </a:extLst>
          </p:cNvPr>
          <p:cNvSpPr/>
          <p:nvPr/>
        </p:nvSpPr>
        <p:spPr>
          <a:xfrm>
            <a:off x="1066849" y="1705795"/>
            <a:ext cx="1438587" cy="9453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1" name="Rectangle 24">
            <a:extLst>
              <a:ext uri="{FF2B5EF4-FFF2-40B4-BE49-F238E27FC236}">
                <a16:creationId xmlns:a16="http://schemas.microsoft.com/office/drawing/2014/main" id="{97F97C7D-A225-3747-A7F8-AA0C284C70B7}"/>
              </a:ext>
            </a:extLst>
          </p:cNvPr>
          <p:cNvSpPr/>
          <p:nvPr/>
        </p:nvSpPr>
        <p:spPr>
          <a:xfrm>
            <a:off x="3231538" y="1705795"/>
            <a:ext cx="1438587" cy="94536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2" name="Rectangle 12">
            <a:extLst>
              <a:ext uri="{FF2B5EF4-FFF2-40B4-BE49-F238E27FC236}">
                <a16:creationId xmlns:a16="http://schemas.microsoft.com/office/drawing/2014/main" id="{1E4AA8B9-6CA2-EC49-A775-38FB1D65A288}"/>
              </a:ext>
            </a:extLst>
          </p:cNvPr>
          <p:cNvSpPr/>
          <p:nvPr/>
        </p:nvSpPr>
        <p:spPr>
          <a:xfrm>
            <a:off x="5224126" y="1724528"/>
            <a:ext cx="1438587" cy="94536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b="1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CA059E0-4A20-244D-BD78-564ABAF7565C}"/>
              </a:ext>
            </a:extLst>
          </p:cNvPr>
          <p:cNvSpPr txBox="1"/>
          <p:nvPr/>
        </p:nvSpPr>
        <p:spPr>
          <a:xfrm>
            <a:off x="1120090" y="1822747"/>
            <a:ext cx="13321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15.980</a:t>
            </a:r>
          </a:p>
          <a:p>
            <a:pPr algn="ctr"/>
            <a:r>
              <a:rPr lang="kk-KZ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млн. теңге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138BE41-3F8D-3143-91E5-28D1FC7A2085}"/>
              </a:ext>
            </a:extLst>
          </p:cNvPr>
          <p:cNvSpPr txBox="1"/>
          <p:nvPr/>
        </p:nvSpPr>
        <p:spPr>
          <a:xfrm>
            <a:off x="3284779" y="1840660"/>
            <a:ext cx="13321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87.011</a:t>
            </a:r>
          </a:p>
          <a:p>
            <a:pPr algn="ctr"/>
            <a:r>
              <a:rPr lang="kk-KZ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млн. теңге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8724F62-EA21-DB43-9B3C-BF4371E15B2C}"/>
              </a:ext>
            </a:extLst>
          </p:cNvPr>
          <p:cNvSpPr txBox="1"/>
          <p:nvPr/>
        </p:nvSpPr>
        <p:spPr>
          <a:xfrm>
            <a:off x="5292279" y="1822747"/>
            <a:ext cx="13321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168.388</a:t>
            </a:r>
          </a:p>
          <a:p>
            <a:pPr algn="ctr"/>
            <a:r>
              <a:rPr lang="kk-KZ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млн. теңге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57" name="Rectangle 12">
            <a:extLst>
              <a:ext uri="{FF2B5EF4-FFF2-40B4-BE49-F238E27FC236}">
                <a16:creationId xmlns:a16="http://schemas.microsoft.com/office/drawing/2014/main" id="{B5666CD7-FD14-1946-AF41-16A97D68CC7B}"/>
              </a:ext>
            </a:extLst>
          </p:cNvPr>
          <p:cNvSpPr/>
          <p:nvPr/>
        </p:nvSpPr>
        <p:spPr>
          <a:xfrm>
            <a:off x="5378802" y="4441174"/>
            <a:ext cx="1438587" cy="94536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b="1" dirty="0"/>
          </a:p>
        </p:txBody>
      </p:sp>
      <p:sp>
        <p:nvSpPr>
          <p:cNvPr id="58" name="Rectangle 30">
            <a:extLst>
              <a:ext uri="{FF2B5EF4-FFF2-40B4-BE49-F238E27FC236}">
                <a16:creationId xmlns:a16="http://schemas.microsoft.com/office/drawing/2014/main" id="{484E5C74-C3EF-B44E-B790-3CC47D620514}"/>
              </a:ext>
            </a:extLst>
          </p:cNvPr>
          <p:cNvSpPr/>
          <p:nvPr/>
        </p:nvSpPr>
        <p:spPr>
          <a:xfrm>
            <a:off x="7392167" y="4441171"/>
            <a:ext cx="1438587" cy="94536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E27EDED-41CE-FC46-B374-C356492D7B96}"/>
              </a:ext>
            </a:extLst>
          </p:cNvPr>
          <p:cNvSpPr txBox="1"/>
          <p:nvPr/>
        </p:nvSpPr>
        <p:spPr>
          <a:xfrm>
            <a:off x="5435074" y="4566013"/>
            <a:ext cx="13321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114.995</a:t>
            </a:r>
          </a:p>
          <a:p>
            <a:pPr algn="ctr"/>
            <a:r>
              <a:rPr lang="kk-KZ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млн. теңге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40BABED-2391-FF4B-B94D-63BFDF208AE3}"/>
              </a:ext>
            </a:extLst>
          </p:cNvPr>
          <p:cNvSpPr txBox="1"/>
          <p:nvPr/>
        </p:nvSpPr>
        <p:spPr>
          <a:xfrm>
            <a:off x="7446937" y="4583045"/>
            <a:ext cx="13321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137.200</a:t>
            </a:r>
          </a:p>
          <a:p>
            <a:pPr algn="ctr"/>
            <a:r>
              <a:rPr lang="kk-KZ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млн. теңге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61" name="Rectangle 18">
            <a:extLst>
              <a:ext uri="{FF2B5EF4-FFF2-40B4-BE49-F238E27FC236}">
                <a16:creationId xmlns:a16="http://schemas.microsoft.com/office/drawing/2014/main" id="{B47961A5-AA53-9D45-97F1-29E583097C9D}"/>
              </a:ext>
            </a:extLst>
          </p:cNvPr>
          <p:cNvSpPr/>
          <p:nvPr/>
        </p:nvSpPr>
        <p:spPr>
          <a:xfrm>
            <a:off x="5378802" y="3953602"/>
            <a:ext cx="3451952" cy="387899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bg1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B6026C5-37B1-8245-A2E2-63C4AD0F9898}"/>
              </a:ext>
            </a:extLst>
          </p:cNvPr>
          <p:cNvSpPr txBox="1"/>
          <p:nvPr/>
        </p:nvSpPr>
        <p:spPr>
          <a:xfrm>
            <a:off x="5323101" y="3928506"/>
            <a:ext cx="3507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altLang="ko-KR" sz="2400" b="1" dirty="0">
                <a:solidFill>
                  <a:schemeClr val="bg1"/>
                </a:solidFill>
                <a:cs typeface="Arial" pitchFamily="34" charset="0"/>
              </a:rPr>
              <a:t>ЕАҚ                    ФОТ</a:t>
            </a:r>
            <a:endParaRPr lang="ko-KR" altLang="en-US" sz="2400" b="1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550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23529" y="27279"/>
            <a:ext cx="11723508" cy="1147437"/>
          </a:xfrm>
        </p:spPr>
        <p:txBody>
          <a:bodyPr>
            <a:normAutofit/>
          </a:bodyPr>
          <a:lstStyle/>
          <a:p>
            <a:r>
              <a:rPr lang="kk-KZ" sz="2800" b="1" dirty="0"/>
              <a:t>Жан басына шаққандағы нормативтік қаржыландыруды енгізу</a:t>
            </a:r>
          </a:p>
          <a:p>
            <a:r>
              <a:rPr lang="kk-KZ" sz="2800" b="1" dirty="0" err="1"/>
              <a:t>Внедрение</a:t>
            </a:r>
            <a:r>
              <a:rPr lang="kk-KZ" sz="2800" b="1" dirty="0"/>
              <a:t> </a:t>
            </a:r>
            <a:r>
              <a:rPr lang="kk-KZ" sz="2800" b="1" dirty="0" err="1"/>
              <a:t>подушевого</a:t>
            </a:r>
            <a:r>
              <a:rPr lang="kk-KZ" sz="2800" b="1" dirty="0"/>
              <a:t> </a:t>
            </a:r>
            <a:r>
              <a:rPr lang="kk-KZ" sz="2800" b="1" dirty="0" err="1"/>
              <a:t>нормативного</a:t>
            </a:r>
            <a:r>
              <a:rPr lang="kk-KZ" sz="2800" b="1" dirty="0"/>
              <a:t> </a:t>
            </a:r>
            <a:r>
              <a:rPr lang="kk-KZ" sz="2800" b="1" dirty="0" err="1"/>
              <a:t>финансирования</a:t>
            </a:r>
            <a:endParaRPr lang="en-US" sz="28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A165A8-0B21-4EF0-B8F1-80DA8D1DC0B7}"/>
              </a:ext>
            </a:extLst>
          </p:cNvPr>
          <p:cNvSpPr/>
          <p:nvPr/>
        </p:nvSpPr>
        <p:spPr>
          <a:xfrm>
            <a:off x="0" y="3816474"/>
            <a:ext cx="12192000" cy="1237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altLang="ko-KR" sz="27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ctr"/>
            <a:endParaRPr lang="ko-KR" altLang="en-US" sz="2700" dirty="0"/>
          </a:p>
        </p:txBody>
      </p:sp>
      <p:sp>
        <p:nvSpPr>
          <p:cNvPr id="6" name="Up Arrow 4">
            <a:extLst>
              <a:ext uri="{FF2B5EF4-FFF2-40B4-BE49-F238E27FC236}">
                <a16:creationId xmlns:a16="http://schemas.microsoft.com/office/drawing/2014/main" id="{B07CCD8A-6619-4BF0-AD63-E2D99E05C342}"/>
              </a:ext>
            </a:extLst>
          </p:cNvPr>
          <p:cNvSpPr/>
          <p:nvPr/>
        </p:nvSpPr>
        <p:spPr>
          <a:xfrm>
            <a:off x="9432007" y="1685938"/>
            <a:ext cx="1510669" cy="2130536"/>
          </a:xfrm>
          <a:prstGeom prst="upArrow">
            <a:avLst>
              <a:gd name="adj1" fmla="val 50000"/>
              <a:gd name="adj2" fmla="val 6193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" name="Up Arrow 7">
            <a:extLst>
              <a:ext uri="{FF2B5EF4-FFF2-40B4-BE49-F238E27FC236}">
                <a16:creationId xmlns:a16="http://schemas.microsoft.com/office/drawing/2014/main" id="{F8359C68-D58B-454C-83EC-1E42F7CD8BDE}"/>
              </a:ext>
            </a:extLst>
          </p:cNvPr>
          <p:cNvSpPr/>
          <p:nvPr/>
        </p:nvSpPr>
        <p:spPr>
          <a:xfrm>
            <a:off x="8008902" y="4457714"/>
            <a:ext cx="1280063" cy="1886818"/>
          </a:xfrm>
          <a:prstGeom prst="upArrow">
            <a:avLst>
              <a:gd name="adj1" fmla="val 50000"/>
              <a:gd name="adj2" fmla="val 6193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C3D466-B941-4FC0-A557-01FB0CA39083}"/>
              </a:ext>
            </a:extLst>
          </p:cNvPr>
          <p:cNvSpPr txBox="1"/>
          <p:nvPr/>
        </p:nvSpPr>
        <p:spPr>
          <a:xfrm>
            <a:off x="6865748" y="3179554"/>
            <a:ext cx="283073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altLang="ko-KR" sz="2800" b="1" dirty="0">
                <a:solidFill>
                  <a:schemeClr val="accent1"/>
                </a:solidFill>
                <a:cs typeface="Arial" pitchFamily="34" charset="0"/>
              </a:rPr>
              <a:t>255 275 </a:t>
            </a:r>
            <a:r>
              <a:rPr lang="ru-RU" altLang="ko-KR" sz="2800" b="1" dirty="0" err="1">
                <a:solidFill>
                  <a:schemeClr val="accent1"/>
                </a:solidFill>
                <a:cs typeface="Arial" pitchFamily="34" charset="0"/>
              </a:rPr>
              <a:t>теңге</a:t>
            </a:r>
            <a:endParaRPr lang="ko-KR" altLang="en-US" sz="2800" b="1" dirty="0">
              <a:solidFill>
                <a:schemeClr val="accent1"/>
              </a:solidFill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545E64-235A-4379-8411-7919AD46A51A}"/>
              </a:ext>
            </a:extLst>
          </p:cNvPr>
          <p:cNvSpPr txBox="1"/>
          <p:nvPr/>
        </p:nvSpPr>
        <p:spPr>
          <a:xfrm>
            <a:off x="9170069" y="5469518"/>
            <a:ext cx="28769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kk-KZ" altLang="ko-KR" sz="3200" dirty="0">
                <a:solidFill>
                  <a:schemeClr val="accent5">
                    <a:lumMod val="75000"/>
                  </a:schemeClr>
                </a:solidFill>
                <a:latin typeface="+mj-lt"/>
                <a:cs typeface="Arial" pitchFamily="34" charset="0"/>
              </a:rPr>
              <a:t>158 238 теңге</a:t>
            </a:r>
            <a:endParaRPr lang="ko-KR" altLang="en-US" sz="3200" dirty="0">
              <a:solidFill>
                <a:schemeClr val="accent5">
                  <a:lumMod val="7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BC5EDA-C006-4A7C-8B98-F45DF3EEC3BD}"/>
              </a:ext>
            </a:extLst>
          </p:cNvPr>
          <p:cNvSpPr txBox="1"/>
          <p:nvPr/>
        </p:nvSpPr>
        <p:spPr>
          <a:xfrm>
            <a:off x="904672" y="1663341"/>
            <a:ext cx="71130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altLang="ko-KR" sz="2400" b="1" dirty="0">
                <a:solidFill>
                  <a:schemeClr val="accent1"/>
                </a:solidFill>
                <a:cs typeface="Arial" pitchFamily="34" charset="0"/>
              </a:rPr>
              <a:t>Мектеп педагогтарының жалақысын көтеру</a:t>
            </a:r>
          </a:p>
          <a:p>
            <a:r>
              <a:rPr lang="kk-KZ" altLang="ko-KR" sz="2400" b="1" dirty="0">
                <a:solidFill>
                  <a:schemeClr val="accent1"/>
                </a:solidFill>
                <a:cs typeface="Arial" pitchFamily="34" charset="0"/>
              </a:rPr>
              <a:t> </a:t>
            </a:r>
          </a:p>
          <a:p>
            <a:r>
              <a:rPr lang="kk-KZ" altLang="ko-KR" sz="2400" b="1" dirty="0" err="1">
                <a:solidFill>
                  <a:schemeClr val="accent5"/>
                </a:solidFill>
                <a:cs typeface="Arial" pitchFamily="34" charset="0"/>
              </a:rPr>
              <a:t>Повышение</a:t>
            </a:r>
            <a:r>
              <a:rPr lang="kk-KZ" altLang="ko-KR" sz="2400" b="1" dirty="0">
                <a:solidFill>
                  <a:schemeClr val="accent5"/>
                </a:solidFill>
                <a:cs typeface="Arial" pitchFamily="34" charset="0"/>
              </a:rPr>
              <a:t> </a:t>
            </a:r>
            <a:r>
              <a:rPr lang="kk-KZ" altLang="ko-KR" sz="2400" b="1" dirty="0" err="1">
                <a:solidFill>
                  <a:schemeClr val="accent5"/>
                </a:solidFill>
                <a:cs typeface="Arial" pitchFamily="34" charset="0"/>
              </a:rPr>
              <a:t>заработной</a:t>
            </a:r>
            <a:r>
              <a:rPr lang="kk-KZ" altLang="ko-KR" sz="2400" b="1" dirty="0">
                <a:solidFill>
                  <a:schemeClr val="accent5"/>
                </a:solidFill>
                <a:cs typeface="Arial" pitchFamily="34" charset="0"/>
              </a:rPr>
              <a:t> платы </a:t>
            </a:r>
            <a:r>
              <a:rPr lang="kk-KZ" altLang="ko-KR" sz="2400" b="1" dirty="0" err="1">
                <a:solidFill>
                  <a:schemeClr val="accent5"/>
                </a:solidFill>
                <a:cs typeface="Arial" pitchFamily="34" charset="0"/>
              </a:rPr>
              <a:t>педагогов</a:t>
            </a:r>
            <a:r>
              <a:rPr lang="kk-KZ" altLang="ko-KR" sz="2400" b="1" dirty="0">
                <a:solidFill>
                  <a:schemeClr val="accent5"/>
                </a:solidFill>
                <a:cs typeface="Arial" pitchFamily="34" charset="0"/>
              </a:rPr>
              <a:t> </a:t>
            </a:r>
            <a:r>
              <a:rPr lang="kk-KZ" altLang="ko-KR" sz="2400" b="1" dirty="0" err="1">
                <a:solidFill>
                  <a:schemeClr val="accent5"/>
                </a:solidFill>
                <a:cs typeface="Arial" pitchFamily="34" charset="0"/>
              </a:rPr>
              <a:t>школы</a:t>
            </a:r>
            <a:endParaRPr lang="ko-KR" altLang="en-US" sz="2400" b="1" dirty="0">
              <a:solidFill>
                <a:schemeClr val="accent5"/>
              </a:solidFill>
              <a:cs typeface="Arial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CC02B2-1667-4E59-8CC1-684A6A58BFCC}"/>
              </a:ext>
            </a:extLst>
          </p:cNvPr>
          <p:cNvSpPr txBox="1"/>
          <p:nvPr/>
        </p:nvSpPr>
        <p:spPr>
          <a:xfrm>
            <a:off x="904672" y="4428863"/>
            <a:ext cx="70342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kk-KZ" altLang="ko-KR" sz="2400" b="1" dirty="0">
                <a:solidFill>
                  <a:schemeClr val="accent5"/>
                </a:solidFill>
                <a:cs typeface="Arial" pitchFamily="34" charset="0"/>
              </a:rPr>
              <a:t>Мектептің педагогтік емес қызметкерлерінің жалақысын көтеру</a:t>
            </a:r>
          </a:p>
          <a:p>
            <a:pPr lvl="0"/>
            <a:endParaRPr lang="kk-KZ" altLang="ko-KR" sz="2400" b="1" dirty="0">
              <a:solidFill>
                <a:schemeClr val="accent5"/>
              </a:solidFill>
              <a:cs typeface="Arial" pitchFamily="34" charset="0"/>
            </a:endParaRPr>
          </a:p>
          <a:p>
            <a:pPr lvl="0"/>
            <a:r>
              <a:rPr lang="kk-KZ" altLang="ko-KR" sz="2400" b="1" dirty="0" err="1">
                <a:solidFill>
                  <a:schemeClr val="accent1"/>
                </a:solidFill>
                <a:cs typeface="Arial" pitchFamily="34" charset="0"/>
              </a:rPr>
              <a:t>Повышение</a:t>
            </a:r>
            <a:r>
              <a:rPr lang="kk-KZ" altLang="ko-KR" sz="2400" b="1" dirty="0">
                <a:solidFill>
                  <a:schemeClr val="accent1"/>
                </a:solidFill>
                <a:cs typeface="Arial" pitchFamily="34" charset="0"/>
              </a:rPr>
              <a:t> </a:t>
            </a:r>
            <a:r>
              <a:rPr lang="kk-KZ" altLang="ko-KR" sz="2400" b="1" dirty="0" err="1">
                <a:solidFill>
                  <a:schemeClr val="accent1"/>
                </a:solidFill>
                <a:cs typeface="Arial" pitchFamily="34" charset="0"/>
              </a:rPr>
              <a:t>заработной</a:t>
            </a:r>
            <a:r>
              <a:rPr lang="kk-KZ" altLang="ko-KR" sz="2400" b="1" dirty="0">
                <a:solidFill>
                  <a:schemeClr val="accent1"/>
                </a:solidFill>
                <a:cs typeface="Arial" pitchFamily="34" charset="0"/>
              </a:rPr>
              <a:t> платы </a:t>
            </a:r>
            <a:r>
              <a:rPr lang="kk-KZ" altLang="ko-KR" sz="2400" b="1" dirty="0" err="1">
                <a:solidFill>
                  <a:schemeClr val="accent1"/>
                </a:solidFill>
                <a:cs typeface="Arial" pitchFamily="34" charset="0"/>
              </a:rPr>
              <a:t>непедагогических</a:t>
            </a:r>
            <a:r>
              <a:rPr lang="kk-KZ" altLang="ko-KR" sz="2400" b="1" dirty="0">
                <a:solidFill>
                  <a:schemeClr val="accent1"/>
                </a:solidFill>
                <a:cs typeface="Arial" pitchFamily="34" charset="0"/>
              </a:rPr>
              <a:t> </a:t>
            </a:r>
            <a:r>
              <a:rPr lang="kk-KZ" altLang="ko-KR" sz="2400" b="1" dirty="0" err="1">
                <a:solidFill>
                  <a:schemeClr val="accent1"/>
                </a:solidFill>
                <a:cs typeface="Arial" pitchFamily="34" charset="0"/>
              </a:rPr>
              <a:t>работников</a:t>
            </a:r>
            <a:r>
              <a:rPr lang="kk-KZ" altLang="ko-KR" sz="2400" b="1" dirty="0">
                <a:solidFill>
                  <a:schemeClr val="accent1"/>
                </a:solidFill>
                <a:cs typeface="Arial" pitchFamily="34" charset="0"/>
              </a:rPr>
              <a:t> </a:t>
            </a:r>
            <a:r>
              <a:rPr lang="kk-KZ" altLang="ko-KR" sz="2400" b="1" dirty="0" err="1">
                <a:solidFill>
                  <a:schemeClr val="accent1"/>
                </a:solidFill>
                <a:cs typeface="Arial" pitchFamily="34" charset="0"/>
              </a:rPr>
              <a:t>школы</a:t>
            </a:r>
            <a:endParaRPr lang="ko-KR" altLang="en-US" sz="2400" b="1" dirty="0">
              <a:solidFill>
                <a:schemeClr val="accent1"/>
              </a:solidFill>
              <a:cs typeface="Arial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7E9A9B-296C-4EB4-887E-3E8A786A3BB5}"/>
              </a:ext>
            </a:extLst>
          </p:cNvPr>
          <p:cNvSpPr txBox="1"/>
          <p:nvPr/>
        </p:nvSpPr>
        <p:spPr>
          <a:xfrm>
            <a:off x="10847231" y="2579859"/>
            <a:ext cx="1300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5400" b="1" dirty="0">
                <a:ln w="12700">
                  <a:solidFill>
                    <a:schemeClr val="bg1"/>
                  </a:solidFill>
                </a:ln>
                <a:solidFill>
                  <a:schemeClr val="accent1"/>
                </a:solidFill>
                <a:cs typeface="Arial" pitchFamily="34" charset="0"/>
              </a:rPr>
              <a:t>32</a:t>
            </a:r>
            <a:r>
              <a:rPr lang="en-US" altLang="ko-KR" sz="2400" b="1" dirty="0">
                <a:ln w="12700">
                  <a:solidFill>
                    <a:schemeClr val="bg1"/>
                  </a:solidFill>
                </a:ln>
                <a:solidFill>
                  <a:schemeClr val="accent1"/>
                </a:solidFill>
                <a:cs typeface="Arial" pitchFamily="34" charset="0"/>
              </a:rPr>
              <a:t>%</a:t>
            </a:r>
            <a:endParaRPr lang="ko-KR" altLang="en-US" sz="2400" b="1" dirty="0">
              <a:ln w="12700">
                <a:solidFill>
                  <a:schemeClr val="bg1"/>
                </a:solidFill>
              </a:ln>
              <a:solidFill>
                <a:schemeClr val="accent1"/>
              </a:solidFill>
              <a:cs typeface="Arial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68ACA43-F51E-4D77-9E8C-8DED9B0D7834}"/>
              </a:ext>
            </a:extLst>
          </p:cNvPr>
          <p:cNvSpPr txBox="1"/>
          <p:nvPr/>
        </p:nvSpPr>
        <p:spPr>
          <a:xfrm>
            <a:off x="10835931" y="4412376"/>
            <a:ext cx="1300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altLang="ko-KR" sz="5400" b="1" dirty="0">
                <a:ln w="12700">
                  <a:solidFill>
                    <a:schemeClr val="bg1"/>
                  </a:solidFill>
                </a:ln>
                <a:solidFill>
                  <a:schemeClr val="accent2"/>
                </a:solidFill>
                <a:cs typeface="Arial" pitchFamily="34" charset="0"/>
              </a:rPr>
              <a:t>27</a:t>
            </a:r>
            <a:r>
              <a:rPr lang="en-US" altLang="ko-KR" sz="2400" b="1" dirty="0">
                <a:ln w="12700">
                  <a:solidFill>
                    <a:schemeClr val="bg1"/>
                  </a:solidFill>
                </a:ln>
                <a:solidFill>
                  <a:schemeClr val="accent2"/>
                </a:solidFill>
                <a:cs typeface="Arial" pitchFamily="34" charset="0"/>
              </a:rPr>
              <a:t>%</a:t>
            </a:r>
            <a:endParaRPr lang="ko-KR" altLang="en-US" sz="2400" b="1" dirty="0">
              <a:ln w="12700">
                <a:solidFill>
                  <a:schemeClr val="bg1"/>
                </a:solidFill>
              </a:ln>
              <a:solidFill>
                <a:schemeClr val="accent2"/>
              </a:solidFill>
              <a:cs typeface="Arial" pitchFamily="34" charset="0"/>
            </a:endParaRPr>
          </a:p>
        </p:txBody>
      </p:sp>
      <p:sp>
        <p:nvSpPr>
          <p:cNvPr id="32" name="Rectangle 5">
            <a:extLst>
              <a:ext uri="{FF2B5EF4-FFF2-40B4-BE49-F238E27FC236}">
                <a16:creationId xmlns:a16="http://schemas.microsoft.com/office/drawing/2014/main" id="{161ABC08-4856-C145-A3F1-D21804CDF5AF}"/>
              </a:ext>
            </a:extLst>
          </p:cNvPr>
          <p:cNvSpPr/>
          <p:nvPr/>
        </p:nvSpPr>
        <p:spPr>
          <a:xfrm>
            <a:off x="14514" y="1769412"/>
            <a:ext cx="770350" cy="1082937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6DA1B1C-6765-3648-B7E1-5310F0BE9280}"/>
              </a:ext>
            </a:extLst>
          </p:cNvPr>
          <p:cNvSpPr txBox="1"/>
          <p:nvPr/>
        </p:nvSpPr>
        <p:spPr>
          <a:xfrm>
            <a:off x="179029" y="2018492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3200" b="1" dirty="0">
                <a:solidFill>
                  <a:schemeClr val="bg1"/>
                </a:solidFill>
                <a:cs typeface="Arial" pitchFamily="34" charset="0"/>
              </a:rPr>
              <a:t>1</a:t>
            </a:r>
            <a:endParaRPr lang="ko-KR" altLang="en-US" sz="3200" b="1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612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CF2E40A-FE92-4AD4-8A9C-8F88EA286EA8}"/>
              </a:ext>
            </a:extLst>
          </p:cNvPr>
          <p:cNvSpPr/>
          <p:nvPr/>
        </p:nvSpPr>
        <p:spPr>
          <a:xfrm>
            <a:off x="11241407" y="126047"/>
            <a:ext cx="770350" cy="1169991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D32EB2-F069-4DA3-8148-A99CBE42B072}"/>
              </a:ext>
            </a:extLst>
          </p:cNvPr>
          <p:cNvSpPr txBox="1"/>
          <p:nvPr/>
        </p:nvSpPr>
        <p:spPr>
          <a:xfrm>
            <a:off x="11420435" y="399252"/>
            <a:ext cx="4122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3200" b="1" dirty="0">
                <a:solidFill>
                  <a:schemeClr val="bg1"/>
                </a:solidFill>
                <a:cs typeface="Arial" pitchFamily="34" charset="0"/>
              </a:rPr>
              <a:t>2</a:t>
            </a:r>
            <a:endParaRPr lang="ko-KR" altLang="en-US" sz="3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DD4295-CD6B-4944-B666-A04174DD5A2B}"/>
              </a:ext>
            </a:extLst>
          </p:cNvPr>
          <p:cNvSpPr txBox="1"/>
          <p:nvPr/>
        </p:nvSpPr>
        <p:spPr>
          <a:xfrm>
            <a:off x="0" y="73295"/>
            <a:ext cx="3347095" cy="129266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altLang="ko-KR" sz="2600" b="1" dirty="0" err="1">
                <a:solidFill>
                  <a:schemeClr val="bg1"/>
                </a:solidFill>
                <a:cs typeface="Arial" pitchFamily="34" charset="0"/>
              </a:rPr>
              <a:t>Материалдық-техникалық</a:t>
            </a:r>
            <a:r>
              <a:rPr lang="ru-RU" altLang="ko-KR" sz="26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ru-RU" altLang="ko-KR" sz="2600" b="1" dirty="0" err="1">
                <a:solidFill>
                  <a:schemeClr val="bg1"/>
                </a:solidFill>
                <a:cs typeface="Arial" pitchFamily="34" charset="0"/>
              </a:rPr>
              <a:t>базаны</a:t>
            </a:r>
            <a:r>
              <a:rPr lang="ru-RU" altLang="ko-KR" sz="26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ru-RU" altLang="ko-KR" sz="2600" b="1" dirty="0" err="1">
                <a:solidFill>
                  <a:schemeClr val="bg1"/>
                </a:solidFill>
                <a:cs typeface="Arial" pitchFamily="34" charset="0"/>
              </a:rPr>
              <a:t>нығайту</a:t>
            </a:r>
            <a:endParaRPr lang="ru-RU" altLang="ko-KR" sz="26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9511C2F-E5F2-471F-AD6F-25A0F84BCEA3}"/>
              </a:ext>
            </a:extLst>
          </p:cNvPr>
          <p:cNvSpPr/>
          <p:nvPr/>
        </p:nvSpPr>
        <p:spPr>
          <a:xfrm>
            <a:off x="6979920" y="1361293"/>
            <a:ext cx="5212080" cy="615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FE4B9A66-F0AA-DA4F-9B2F-98F7807D565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38550" y="569913"/>
            <a:ext cx="2743200" cy="2743200"/>
          </a:xfr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457362A-E00D-714E-B541-4C50CB45044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C358CEDA-C716-BF45-BCF1-957D5485115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9" r="16709"/>
          <a:stretch>
            <a:fillRect/>
          </a:stretch>
        </p:blipFill>
        <p:spPr/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45CC3A7-A5DB-8347-A3A3-46CBDA750E4D}"/>
              </a:ext>
            </a:extLst>
          </p:cNvPr>
          <p:cNvSpPr txBox="1"/>
          <p:nvPr/>
        </p:nvSpPr>
        <p:spPr>
          <a:xfrm>
            <a:off x="2" y="1881848"/>
            <a:ext cx="3347094" cy="129266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altLang="ko-KR" sz="2600" b="1" dirty="0">
                <a:solidFill>
                  <a:schemeClr val="bg1"/>
                </a:solidFill>
                <a:cs typeface="Arial" pitchFamily="34" charset="0"/>
              </a:rPr>
              <a:t>Укрепление материально-технической базы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F722601-C12E-504B-ACE3-4C35ADE43905}"/>
              </a:ext>
            </a:extLst>
          </p:cNvPr>
          <p:cNvSpPr txBox="1"/>
          <p:nvPr/>
        </p:nvSpPr>
        <p:spPr>
          <a:xfrm>
            <a:off x="7380119" y="1576294"/>
            <a:ext cx="4811881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k-KZ" altLang="ko-KR" sz="2000" dirty="0">
                <a:solidFill>
                  <a:schemeClr val="tx2"/>
                </a:solidFill>
                <a:cs typeface="Arial" pitchFamily="34" charset="0"/>
              </a:rPr>
              <a:t>Жоғары сапалы </a:t>
            </a:r>
            <a:r>
              <a:rPr lang="kk-KZ" altLang="ko-KR" sz="2000" dirty="0">
                <a:solidFill>
                  <a:schemeClr val="accent1"/>
                </a:solidFill>
                <a:cs typeface="Arial" pitchFamily="34" charset="0"/>
              </a:rPr>
              <a:t>жаңа мектеп жиһазымен </a:t>
            </a:r>
            <a:r>
              <a:rPr lang="kk-KZ" altLang="ko-KR" sz="2000" dirty="0">
                <a:solidFill>
                  <a:schemeClr val="tx2"/>
                </a:solidFill>
                <a:cs typeface="Arial" pitchFamily="34" charset="0"/>
              </a:rPr>
              <a:t>жабдықтау</a:t>
            </a:r>
          </a:p>
          <a:p>
            <a:r>
              <a:rPr lang="kk-KZ" altLang="ko-KR" sz="2000" dirty="0" err="1">
                <a:solidFill>
                  <a:schemeClr val="tx2"/>
                </a:solidFill>
                <a:cs typeface="Arial" pitchFamily="34" charset="0"/>
              </a:rPr>
              <a:t>Приобретение</a:t>
            </a:r>
            <a:r>
              <a:rPr lang="kk-KZ" altLang="ko-KR" sz="20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kk-KZ" altLang="ko-KR" sz="2000" dirty="0" err="1">
                <a:solidFill>
                  <a:schemeClr val="tx2"/>
                </a:solidFill>
                <a:cs typeface="Arial" pitchFamily="34" charset="0"/>
              </a:rPr>
              <a:t>новой</a:t>
            </a:r>
            <a:r>
              <a:rPr lang="kk-KZ" altLang="ko-KR" sz="20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kk-KZ" altLang="ko-KR" sz="2000" dirty="0" err="1">
                <a:solidFill>
                  <a:schemeClr val="tx2"/>
                </a:solidFill>
                <a:cs typeface="Arial" pitchFamily="34" charset="0"/>
              </a:rPr>
              <a:t>качественной</a:t>
            </a:r>
            <a:r>
              <a:rPr lang="kk-KZ" altLang="ko-KR" sz="20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kk-KZ" altLang="ko-KR" sz="2000" dirty="0" err="1">
                <a:solidFill>
                  <a:schemeClr val="accent1"/>
                </a:solidFill>
                <a:cs typeface="Arial" pitchFamily="34" charset="0"/>
              </a:rPr>
              <a:t>школьной</a:t>
            </a:r>
            <a:r>
              <a:rPr lang="kk-KZ" altLang="ko-KR" sz="2000" dirty="0">
                <a:solidFill>
                  <a:schemeClr val="accent1"/>
                </a:solidFill>
                <a:cs typeface="Arial" pitchFamily="34" charset="0"/>
              </a:rPr>
              <a:t> </a:t>
            </a:r>
            <a:r>
              <a:rPr lang="kk-KZ" altLang="ko-KR" sz="2000" dirty="0" err="1">
                <a:solidFill>
                  <a:schemeClr val="accent1"/>
                </a:solidFill>
                <a:cs typeface="Arial" pitchFamily="34" charset="0"/>
              </a:rPr>
              <a:t>мебели</a:t>
            </a:r>
            <a:endParaRPr lang="en-GB" altLang="ko-KR" sz="2000" dirty="0">
              <a:solidFill>
                <a:schemeClr val="accent1"/>
              </a:solidFill>
              <a:cs typeface="Arial" pitchFamily="34" charset="0"/>
            </a:endParaRPr>
          </a:p>
        </p:txBody>
      </p:sp>
      <p:sp>
        <p:nvSpPr>
          <p:cNvPr id="22" name="Chevron 13">
            <a:extLst>
              <a:ext uri="{FF2B5EF4-FFF2-40B4-BE49-F238E27FC236}">
                <a16:creationId xmlns:a16="http://schemas.microsoft.com/office/drawing/2014/main" id="{6554A856-3F08-ED4E-9E52-DBFE042D7C45}"/>
              </a:ext>
            </a:extLst>
          </p:cNvPr>
          <p:cNvSpPr/>
          <p:nvPr/>
        </p:nvSpPr>
        <p:spPr>
          <a:xfrm>
            <a:off x="6950892" y="1994165"/>
            <a:ext cx="400199" cy="513159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23" name="Chevron 21">
            <a:extLst>
              <a:ext uri="{FF2B5EF4-FFF2-40B4-BE49-F238E27FC236}">
                <a16:creationId xmlns:a16="http://schemas.microsoft.com/office/drawing/2014/main" id="{C806DA4B-EC3E-FE40-A887-D8846BD191FA}"/>
              </a:ext>
            </a:extLst>
          </p:cNvPr>
          <p:cNvSpPr/>
          <p:nvPr/>
        </p:nvSpPr>
        <p:spPr>
          <a:xfrm>
            <a:off x="6950892" y="3917457"/>
            <a:ext cx="400199" cy="513159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6F0967A-D383-2841-B815-3D9BC3B3A7AC}"/>
              </a:ext>
            </a:extLst>
          </p:cNvPr>
          <p:cNvSpPr txBox="1"/>
          <p:nvPr/>
        </p:nvSpPr>
        <p:spPr>
          <a:xfrm>
            <a:off x="7380119" y="3138879"/>
            <a:ext cx="4811881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k-KZ" altLang="ko-KR" sz="2000" dirty="0">
                <a:solidFill>
                  <a:schemeClr val="tx2"/>
                </a:solidFill>
                <a:cs typeface="Arial" pitchFamily="34" charset="0"/>
              </a:rPr>
              <a:t>Балаларды және қызметкерлерді тасымалдауға қосымша </a:t>
            </a:r>
            <a:r>
              <a:rPr lang="kk-KZ" altLang="ko-KR" sz="2000" dirty="0">
                <a:solidFill>
                  <a:schemeClr val="accent1"/>
                </a:solidFill>
                <a:cs typeface="Arial" pitchFamily="34" charset="0"/>
              </a:rPr>
              <a:t>мектеп автобусын </a:t>
            </a:r>
            <a:r>
              <a:rPr lang="kk-KZ" altLang="ko-KR" sz="2000" dirty="0">
                <a:solidFill>
                  <a:schemeClr val="tx2"/>
                </a:solidFill>
                <a:cs typeface="Arial" pitchFamily="34" charset="0"/>
              </a:rPr>
              <a:t>сатып алу</a:t>
            </a:r>
          </a:p>
          <a:p>
            <a:r>
              <a:rPr lang="kk-KZ" altLang="ko-KR" sz="2000" dirty="0" err="1">
                <a:solidFill>
                  <a:schemeClr val="tx2"/>
                </a:solidFill>
                <a:cs typeface="Arial" pitchFamily="34" charset="0"/>
              </a:rPr>
              <a:t>Приобретение</a:t>
            </a:r>
            <a:r>
              <a:rPr lang="kk-KZ" altLang="ko-KR" sz="20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kk-KZ" altLang="ko-KR" sz="2000" dirty="0" err="1">
                <a:solidFill>
                  <a:schemeClr val="tx2"/>
                </a:solidFill>
                <a:cs typeface="Arial" pitchFamily="34" charset="0"/>
              </a:rPr>
              <a:t>дополнительного</a:t>
            </a:r>
            <a:r>
              <a:rPr lang="kk-KZ" altLang="ko-KR" sz="20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kk-KZ" altLang="ko-KR" sz="2000" dirty="0" err="1">
                <a:solidFill>
                  <a:schemeClr val="accent1"/>
                </a:solidFill>
                <a:cs typeface="Arial" pitchFamily="34" charset="0"/>
              </a:rPr>
              <a:t>школьного</a:t>
            </a:r>
            <a:r>
              <a:rPr lang="kk-KZ" altLang="ko-KR" sz="2000" dirty="0">
                <a:solidFill>
                  <a:schemeClr val="accent1"/>
                </a:solidFill>
                <a:cs typeface="Arial" pitchFamily="34" charset="0"/>
              </a:rPr>
              <a:t> </a:t>
            </a:r>
            <a:r>
              <a:rPr lang="kk-KZ" altLang="ko-KR" sz="2000" dirty="0" err="1">
                <a:solidFill>
                  <a:schemeClr val="accent1"/>
                </a:solidFill>
                <a:cs typeface="Arial" pitchFamily="34" charset="0"/>
              </a:rPr>
              <a:t>автобуса</a:t>
            </a:r>
            <a:r>
              <a:rPr lang="kk-KZ" altLang="ko-KR" sz="2000" dirty="0">
                <a:solidFill>
                  <a:schemeClr val="accent1"/>
                </a:solidFill>
                <a:cs typeface="Arial" pitchFamily="34" charset="0"/>
              </a:rPr>
              <a:t> </a:t>
            </a:r>
            <a:r>
              <a:rPr lang="kk-KZ" altLang="ko-KR" sz="2000" dirty="0" err="1">
                <a:solidFill>
                  <a:schemeClr val="tx2"/>
                </a:solidFill>
                <a:cs typeface="Arial" pitchFamily="34" charset="0"/>
              </a:rPr>
              <a:t>для</a:t>
            </a:r>
            <a:r>
              <a:rPr lang="kk-KZ" altLang="ko-KR" sz="20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kk-KZ" altLang="ko-KR" sz="2000" dirty="0" err="1">
                <a:solidFill>
                  <a:schemeClr val="tx2"/>
                </a:solidFill>
                <a:cs typeface="Arial" pitchFamily="34" charset="0"/>
              </a:rPr>
              <a:t>подвоза</a:t>
            </a:r>
            <a:r>
              <a:rPr lang="kk-KZ" altLang="ko-KR" sz="20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kk-KZ" altLang="ko-KR" sz="2000" dirty="0" err="1">
                <a:solidFill>
                  <a:schemeClr val="tx2"/>
                </a:solidFill>
                <a:cs typeface="Arial" pitchFamily="34" charset="0"/>
              </a:rPr>
              <a:t>детей</a:t>
            </a:r>
            <a:r>
              <a:rPr lang="kk-KZ" altLang="ko-KR" sz="2000" dirty="0">
                <a:solidFill>
                  <a:schemeClr val="tx2"/>
                </a:solidFill>
                <a:cs typeface="Arial" pitchFamily="34" charset="0"/>
              </a:rPr>
              <a:t> и </a:t>
            </a:r>
            <a:r>
              <a:rPr lang="kk-KZ" altLang="ko-KR" sz="2000" dirty="0" err="1">
                <a:solidFill>
                  <a:schemeClr val="tx2"/>
                </a:solidFill>
                <a:cs typeface="Arial" pitchFamily="34" charset="0"/>
              </a:rPr>
              <a:t>сотрудников</a:t>
            </a:r>
            <a:endParaRPr lang="en-GB" altLang="ko-KR" sz="20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A88162E-B772-B342-A26F-64947BC77E7C}"/>
              </a:ext>
            </a:extLst>
          </p:cNvPr>
          <p:cNvSpPr txBox="1"/>
          <p:nvPr/>
        </p:nvSpPr>
        <p:spPr>
          <a:xfrm>
            <a:off x="7391840" y="5287819"/>
            <a:ext cx="4811881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k-KZ" altLang="ko-KR" sz="2000" dirty="0">
                <a:solidFill>
                  <a:schemeClr val="tx2"/>
                </a:solidFill>
                <a:cs typeface="Arial" pitchFamily="34" charset="0"/>
              </a:rPr>
              <a:t>Барлық оқу кабинеттерін </a:t>
            </a:r>
            <a:r>
              <a:rPr lang="kk-KZ" altLang="ko-KR" sz="2000" dirty="0">
                <a:solidFill>
                  <a:schemeClr val="accent1"/>
                </a:solidFill>
                <a:cs typeface="Arial" pitchFamily="34" charset="0"/>
              </a:rPr>
              <a:t>интерактивті тақталармен жабдықтау</a:t>
            </a:r>
            <a:endParaRPr lang="en-GB" altLang="ko-KR" sz="20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r>
              <a:rPr lang="kk-KZ" altLang="ko-KR" sz="2000" dirty="0" err="1">
                <a:solidFill>
                  <a:schemeClr val="tx2"/>
                </a:solidFill>
                <a:cs typeface="Arial" pitchFamily="34" charset="0"/>
              </a:rPr>
              <a:t>Оборудование</a:t>
            </a:r>
            <a:r>
              <a:rPr lang="kk-KZ" altLang="ko-KR" sz="20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kk-KZ" altLang="ko-KR" sz="2000" dirty="0" err="1">
                <a:solidFill>
                  <a:schemeClr val="tx2"/>
                </a:solidFill>
                <a:cs typeface="Arial" pitchFamily="34" charset="0"/>
              </a:rPr>
              <a:t>всех</a:t>
            </a:r>
            <a:r>
              <a:rPr lang="kk-KZ" altLang="ko-KR" sz="20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kk-KZ" altLang="ko-KR" sz="2000" dirty="0" err="1">
                <a:solidFill>
                  <a:schemeClr val="tx2"/>
                </a:solidFill>
                <a:cs typeface="Arial" pitchFamily="34" charset="0"/>
              </a:rPr>
              <a:t>учебных</a:t>
            </a:r>
            <a:r>
              <a:rPr lang="kk-KZ" altLang="ko-KR" sz="20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kk-KZ" altLang="ko-KR" sz="2000" dirty="0" err="1">
                <a:solidFill>
                  <a:schemeClr val="tx2"/>
                </a:solidFill>
                <a:cs typeface="Arial" pitchFamily="34" charset="0"/>
              </a:rPr>
              <a:t>кабинетов</a:t>
            </a:r>
            <a:r>
              <a:rPr lang="kk-KZ" altLang="ko-KR" sz="20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kk-KZ" altLang="ko-KR" sz="2000" dirty="0" err="1">
                <a:solidFill>
                  <a:schemeClr val="accent1"/>
                </a:solidFill>
                <a:cs typeface="Arial" pitchFamily="34" charset="0"/>
              </a:rPr>
              <a:t>интерактивными</a:t>
            </a:r>
            <a:r>
              <a:rPr lang="kk-KZ" altLang="ko-KR" sz="2000" dirty="0">
                <a:solidFill>
                  <a:schemeClr val="accent1"/>
                </a:solidFill>
                <a:cs typeface="Arial" pitchFamily="34" charset="0"/>
              </a:rPr>
              <a:t> </a:t>
            </a:r>
            <a:r>
              <a:rPr lang="kk-KZ" altLang="ko-KR" sz="2000" dirty="0" err="1">
                <a:solidFill>
                  <a:schemeClr val="accent1"/>
                </a:solidFill>
                <a:cs typeface="Arial" pitchFamily="34" charset="0"/>
              </a:rPr>
              <a:t>досками</a:t>
            </a:r>
            <a:endParaRPr lang="en-GB" altLang="ko-KR" sz="20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6" name="Chevron 13">
            <a:extLst>
              <a:ext uri="{FF2B5EF4-FFF2-40B4-BE49-F238E27FC236}">
                <a16:creationId xmlns:a16="http://schemas.microsoft.com/office/drawing/2014/main" id="{1197F924-EC1B-C54C-BF21-FF6A4FE13C9B}"/>
              </a:ext>
            </a:extLst>
          </p:cNvPr>
          <p:cNvSpPr/>
          <p:nvPr/>
        </p:nvSpPr>
        <p:spPr>
          <a:xfrm>
            <a:off x="6962613" y="5719762"/>
            <a:ext cx="400199" cy="513159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693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CF2E40A-FE92-4AD4-8A9C-8F88EA286EA8}"/>
              </a:ext>
            </a:extLst>
          </p:cNvPr>
          <p:cNvSpPr/>
          <p:nvPr/>
        </p:nvSpPr>
        <p:spPr>
          <a:xfrm>
            <a:off x="11241407" y="126047"/>
            <a:ext cx="770350" cy="1169991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D32EB2-F069-4DA3-8148-A99CBE42B072}"/>
              </a:ext>
            </a:extLst>
          </p:cNvPr>
          <p:cNvSpPr txBox="1"/>
          <p:nvPr/>
        </p:nvSpPr>
        <p:spPr>
          <a:xfrm>
            <a:off x="11420435" y="399252"/>
            <a:ext cx="4122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altLang="ko-KR" sz="3200" b="1" dirty="0">
                <a:solidFill>
                  <a:schemeClr val="bg1"/>
                </a:solidFill>
                <a:cs typeface="Arial" pitchFamily="34" charset="0"/>
              </a:rPr>
              <a:t>3</a:t>
            </a:r>
            <a:endParaRPr lang="ko-KR" altLang="en-US" sz="3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DD4295-CD6B-4944-B666-A04174DD5A2B}"/>
              </a:ext>
            </a:extLst>
          </p:cNvPr>
          <p:cNvSpPr txBox="1"/>
          <p:nvPr/>
        </p:nvSpPr>
        <p:spPr>
          <a:xfrm>
            <a:off x="0" y="61929"/>
            <a:ext cx="3347095" cy="169277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altLang="ko-KR" sz="2600" b="1" dirty="0">
                <a:solidFill>
                  <a:schemeClr val="bg1"/>
                </a:solidFill>
                <a:cs typeface="Arial" pitchFamily="34" charset="0"/>
              </a:rPr>
              <a:t>250 </a:t>
            </a:r>
            <a:r>
              <a:rPr lang="ru-RU" altLang="ko-KR" sz="2600" b="1" dirty="0" err="1">
                <a:solidFill>
                  <a:schemeClr val="bg1"/>
                </a:solidFill>
                <a:cs typeface="Arial" pitchFamily="34" charset="0"/>
              </a:rPr>
              <a:t>орындық</a:t>
            </a:r>
            <a:r>
              <a:rPr lang="ru-RU" altLang="ko-KR" sz="26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ru-RU" altLang="ko-KR" sz="2600" b="1" dirty="0" err="1">
                <a:solidFill>
                  <a:schemeClr val="bg1"/>
                </a:solidFill>
                <a:cs typeface="Arial" pitchFamily="34" charset="0"/>
              </a:rPr>
              <a:t>екінші</a:t>
            </a:r>
            <a:r>
              <a:rPr lang="ru-RU" altLang="ko-KR" sz="26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ru-RU" altLang="ko-KR" sz="2600" b="1" dirty="0" err="1">
                <a:solidFill>
                  <a:schemeClr val="bg1"/>
                </a:solidFill>
                <a:cs typeface="Arial" pitchFamily="34" charset="0"/>
              </a:rPr>
              <a:t>асхананың</a:t>
            </a:r>
            <a:r>
              <a:rPr lang="ru-RU" altLang="ko-KR" sz="26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ru-RU" altLang="ko-KR" sz="2600" b="1" dirty="0" err="1">
                <a:solidFill>
                  <a:schemeClr val="bg1"/>
                </a:solidFill>
                <a:cs typeface="Arial" pitchFamily="34" charset="0"/>
              </a:rPr>
              <a:t>құрылысы</a:t>
            </a:r>
            <a:endParaRPr lang="ru-RU" altLang="ko-KR" sz="2600" b="1" dirty="0">
              <a:solidFill>
                <a:schemeClr val="bg1"/>
              </a:solidFill>
              <a:cs typeface="Arial" pitchFamily="34" charset="0"/>
            </a:endParaRPr>
          </a:p>
          <a:p>
            <a:pPr algn="ctr"/>
            <a:endParaRPr lang="ru-RU" altLang="ko-KR" sz="26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59968E-A8F0-49C9-A94D-D7F0AF0210F6}"/>
              </a:ext>
            </a:extLst>
          </p:cNvPr>
          <p:cNvSpPr txBox="1"/>
          <p:nvPr/>
        </p:nvSpPr>
        <p:spPr>
          <a:xfrm>
            <a:off x="7380119" y="1422405"/>
            <a:ext cx="4811881" cy="16312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k-KZ" altLang="ko-KR" sz="2000" dirty="0">
                <a:solidFill>
                  <a:schemeClr val="accent1"/>
                </a:solidFill>
                <a:cs typeface="Arial" pitchFamily="34" charset="0"/>
              </a:rPr>
              <a:t>250 орынға арналған </a:t>
            </a:r>
            <a:r>
              <a:rPr lang="kk-KZ" altLang="ko-KR" sz="2000" dirty="0">
                <a:solidFill>
                  <a:schemeClr val="tx2"/>
                </a:solidFill>
                <a:cs typeface="Arial" pitchFamily="34" charset="0"/>
              </a:rPr>
              <a:t>жаңа асхана ғимаратының құрылысы</a:t>
            </a:r>
          </a:p>
          <a:p>
            <a:endParaRPr lang="kk-KZ" altLang="ko-KR" sz="2000" dirty="0">
              <a:solidFill>
                <a:schemeClr val="tx2"/>
              </a:solidFill>
              <a:cs typeface="Arial" pitchFamily="34" charset="0"/>
            </a:endParaRPr>
          </a:p>
          <a:p>
            <a:r>
              <a:rPr lang="kk-KZ" altLang="ko-KR" sz="2000" dirty="0" err="1">
                <a:solidFill>
                  <a:schemeClr val="tx2"/>
                </a:solidFill>
                <a:cs typeface="Arial" pitchFamily="34" charset="0"/>
              </a:rPr>
              <a:t>Строительство</a:t>
            </a:r>
            <a:r>
              <a:rPr lang="kk-KZ" altLang="ko-KR" sz="20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kk-KZ" altLang="ko-KR" sz="2000" dirty="0" err="1">
                <a:solidFill>
                  <a:schemeClr val="tx2"/>
                </a:solidFill>
                <a:cs typeface="Arial" pitchFamily="34" charset="0"/>
              </a:rPr>
              <a:t>нового</a:t>
            </a:r>
            <a:r>
              <a:rPr lang="kk-KZ" altLang="ko-KR" sz="20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kk-KZ" altLang="ko-KR" sz="2000" dirty="0" err="1">
                <a:solidFill>
                  <a:schemeClr val="tx2"/>
                </a:solidFill>
                <a:cs typeface="Arial" pitchFamily="34" charset="0"/>
              </a:rPr>
              <a:t>здания</a:t>
            </a:r>
            <a:r>
              <a:rPr lang="kk-KZ" altLang="ko-KR" sz="20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kk-KZ" altLang="ko-KR" sz="2000" dirty="0" err="1">
                <a:solidFill>
                  <a:schemeClr val="tx2"/>
                </a:solidFill>
                <a:cs typeface="Arial" pitchFamily="34" charset="0"/>
              </a:rPr>
              <a:t>столовой</a:t>
            </a:r>
            <a:r>
              <a:rPr lang="kk-KZ" altLang="ko-KR" sz="20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kk-KZ" altLang="ko-KR" sz="2000" dirty="0" err="1">
                <a:solidFill>
                  <a:schemeClr val="tx2"/>
                </a:solidFill>
                <a:cs typeface="Arial" pitchFamily="34" charset="0"/>
              </a:rPr>
              <a:t>на</a:t>
            </a:r>
            <a:r>
              <a:rPr lang="kk-KZ" altLang="ko-KR" sz="20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kk-KZ" altLang="ko-KR" sz="2000" dirty="0">
                <a:solidFill>
                  <a:schemeClr val="accent1"/>
                </a:solidFill>
                <a:cs typeface="Arial" pitchFamily="34" charset="0"/>
              </a:rPr>
              <a:t>250 </a:t>
            </a:r>
            <a:r>
              <a:rPr lang="kk-KZ" altLang="ko-KR" sz="2000" dirty="0" err="1">
                <a:solidFill>
                  <a:schemeClr val="accent1"/>
                </a:solidFill>
                <a:cs typeface="Arial" pitchFamily="34" charset="0"/>
              </a:rPr>
              <a:t>посадочных</a:t>
            </a:r>
            <a:r>
              <a:rPr lang="kk-KZ" altLang="ko-KR" sz="2000" dirty="0">
                <a:solidFill>
                  <a:schemeClr val="accent1"/>
                </a:solidFill>
                <a:cs typeface="Arial" pitchFamily="34" charset="0"/>
              </a:rPr>
              <a:t> </a:t>
            </a:r>
            <a:r>
              <a:rPr lang="kk-KZ" altLang="ko-KR" sz="2000" dirty="0" err="1">
                <a:solidFill>
                  <a:schemeClr val="accent1"/>
                </a:solidFill>
                <a:cs typeface="Arial" pitchFamily="34" charset="0"/>
              </a:rPr>
              <a:t>мест</a:t>
            </a:r>
            <a:r>
              <a:rPr lang="kk-KZ" altLang="ko-KR" sz="2000" dirty="0">
                <a:solidFill>
                  <a:schemeClr val="accent1"/>
                </a:solidFill>
                <a:cs typeface="Arial" pitchFamily="34" charset="0"/>
              </a:rPr>
              <a:t> </a:t>
            </a:r>
            <a:endParaRPr lang="en-GB" altLang="ko-KR" sz="20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9511C2F-E5F2-471F-AD6F-25A0F84BCEA3}"/>
              </a:ext>
            </a:extLst>
          </p:cNvPr>
          <p:cNvSpPr/>
          <p:nvPr/>
        </p:nvSpPr>
        <p:spPr>
          <a:xfrm>
            <a:off x="6979920" y="1382731"/>
            <a:ext cx="5212080" cy="615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8CF6279C-9632-A74F-BA7C-197F3C48541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>
            <a:fillRect/>
          </a:stretch>
        </p:blipFill>
        <p:spPr>
          <a:xfrm>
            <a:off x="3638550" y="3543300"/>
            <a:ext cx="2743200" cy="2743200"/>
          </a:xfr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45CC3A7-A5DB-8347-A3A3-46CBDA750E4D}"/>
              </a:ext>
            </a:extLst>
          </p:cNvPr>
          <p:cNvSpPr txBox="1"/>
          <p:nvPr/>
        </p:nvSpPr>
        <p:spPr>
          <a:xfrm>
            <a:off x="2" y="1881849"/>
            <a:ext cx="3347094" cy="129266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altLang="ko-KR" sz="2600" b="1" dirty="0">
                <a:solidFill>
                  <a:schemeClr val="bg1"/>
                </a:solidFill>
                <a:cs typeface="Arial" pitchFamily="34" charset="0"/>
              </a:rPr>
              <a:t>Строительство второй столовой на 250 мест</a:t>
            </a:r>
          </a:p>
        </p:txBody>
      </p:sp>
      <p:sp>
        <p:nvSpPr>
          <p:cNvPr id="19" name="Chevron 13">
            <a:extLst>
              <a:ext uri="{FF2B5EF4-FFF2-40B4-BE49-F238E27FC236}">
                <a16:creationId xmlns:a16="http://schemas.microsoft.com/office/drawing/2014/main" id="{967EB1A7-EC05-6B4F-BE3C-44F1443B6870}"/>
              </a:ext>
            </a:extLst>
          </p:cNvPr>
          <p:cNvSpPr/>
          <p:nvPr/>
        </p:nvSpPr>
        <p:spPr>
          <a:xfrm>
            <a:off x="6950892" y="1994165"/>
            <a:ext cx="400199" cy="513159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20" name="Chevron 21">
            <a:extLst>
              <a:ext uri="{FF2B5EF4-FFF2-40B4-BE49-F238E27FC236}">
                <a16:creationId xmlns:a16="http://schemas.microsoft.com/office/drawing/2014/main" id="{CEBB19A3-3703-154A-8766-E9758A4E4010}"/>
              </a:ext>
            </a:extLst>
          </p:cNvPr>
          <p:cNvSpPr/>
          <p:nvPr/>
        </p:nvSpPr>
        <p:spPr>
          <a:xfrm>
            <a:off x="6950892" y="3917457"/>
            <a:ext cx="400199" cy="513159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78A134-0F1F-1848-B19C-2DCDE064FF80}"/>
              </a:ext>
            </a:extLst>
          </p:cNvPr>
          <p:cNvSpPr txBox="1"/>
          <p:nvPr/>
        </p:nvSpPr>
        <p:spPr>
          <a:xfrm>
            <a:off x="7380119" y="3363107"/>
            <a:ext cx="4811881" cy="16312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k-KZ" altLang="ko-KR" sz="2000" dirty="0">
                <a:solidFill>
                  <a:schemeClr val="accent1"/>
                </a:solidFill>
                <a:cs typeface="Arial" pitchFamily="34" charset="0"/>
              </a:rPr>
              <a:t>Тамақ  цехын </a:t>
            </a:r>
            <a:r>
              <a:rPr lang="kk-KZ" altLang="ko-KR" sz="2000" dirty="0">
                <a:solidFill>
                  <a:schemeClr val="tx2"/>
                </a:solidFill>
                <a:cs typeface="Arial" pitchFamily="34" charset="0"/>
              </a:rPr>
              <a:t>кеңейту және модернизациялау</a:t>
            </a:r>
          </a:p>
          <a:p>
            <a:endParaRPr lang="kk-KZ" altLang="ko-KR" sz="2000" dirty="0">
              <a:solidFill>
                <a:schemeClr val="tx2"/>
              </a:solidFill>
              <a:cs typeface="Arial" pitchFamily="34" charset="0"/>
            </a:endParaRPr>
          </a:p>
          <a:p>
            <a:r>
              <a:rPr lang="kk-KZ" altLang="ko-KR" sz="2000" dirty="0" err="1">
                <a:solidFill>
                  <a:schemeClr val="tx2"/>
                </a:solidFill>
                <a:cs typeface="Arial" pitchFamily="34" charset="0"/>
              </a:rPr>
              <a:t>Расширение</a:t>
            </a:r>
            <a:r>
              <a:rPr lang="kk-KZ" altLang="ko-KR" sz="2000" dirty="0">
                <a:solidFill>
                  <a:schemeClr val="tx2"/>
                </a:solidFill>
                <a:cs typeface="Arial" pitchFamily="34" charset="0"/>
              </a:rPr>
              <a:t> и модернизация </a:t>
            </a:r>
            <a:r>
              <a:rPr lang="kk-KZ" altLang="ko-KR" sz="2000" dirty="0" err="1">
                <a:solidFill>
                  <a:schemeClr val="accent1"/>
                </a:solidFill>
                <a:cs typeface="Arial" pitchFamily="34" charset="0"/>
              </a:rPr>
              <a:t>пищеблока</a:t>
            </a:r>
            <a:endParaRPr lang="en-GB" altLang="ko-KR" sz="20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D1BD4E-4A9C-A74E-961F-9869FC8FAF19}"/>
              </a:ext>
            </a:extLst>
          </p:cNvPr>
          <p:cNvSpPr txBox="1"/>
          <p:nvPr/>
        </p:nvSpPr>
        <p:spPr>
          <a:xfrm>
            <a:off x="7391840" y="5148002"/>
            <a:ext cx="4811881" cy="16312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k-KZ" altLang="ko-KR" sz="2000" dirty="0">
                <a:solidFill>
                  <a:schemeClr val="tx2"/>
                </a:solidFill>
                <a:cs typeface="Arial" pitchFamily="34" charset="0"/>
              </a:rPr>
              <a:t>2 асханада</a:t>
            </a:r>
            <a:r>
              <a:rPr lang="kk-KZ" altLang="ko-KR" sz="2000" dirty="0">
                <a:solidFill>
                  <a:schemeClr val="accent1"/>
                </a:solidFill>
                <a:cs typeface="Arial" pitchFamily="34" charset="0"/>
              </a:rPr>
              <a:t> дайын тағамдарды тарату желілері </a:t>
            </a:r>
            <a:r>
              <a:rPr lang="kk-KZ" altLang="ko-KR" sz="2000" dirty="0">
                <a:solidFill>
                  <a:schemeClr val="tx2"/>
                </a:solidFill>
                <a:cs typeface="Arial" pitchFamily="34" charset="0"/>
              </a:rPr>
              <a:t>орнатылды</a:t>
            </a:r>
          </a:p>
          <a:p>
            <a:endParaRPr lang="kk-KZ" altLang="ko-KR" sz="2000" dirty="0">
              <a:solidFill>
                <a:schemeClr val="tx2"/>
              </a:solidFill>
              <a:cs typeface="Arial" pitchFamily="34" charset="0"/>
            </a:endParaRPr>
          </a:p>
          <a:p>
            <a:r>
              <a:rPr lang="kk-KZ" altLang="ko-KR" sz="2000" dirty="0" err="1">
                <a:solidFill>
                  <a:schemeClr val="tx2"/>
                </a:solidFill>
                <a:cs typeface="Arial" pitchFamily="34" charset="0"/>
              </a:rPr>
              <a:t>Оборудование</a:t>
            </a:r>
            <a:r>
              <a:rPr lang="kk-KZ" altLang="ko-KR" sz="20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kk-KZ" altLang="ko-KR" sz="2000" dirty="0" err="1">
                <a:solidFill>
                  <a:schemeClr val="accent1"/>
                </a:solidFill>
                <a:cs typeface="Arial" pitchFamily="34" charset="0"/>
              </a:rPr>
              <a:t>линий</a:t>
            </a:r>
            <a:r>
              <a:rPr lang="kk-KZ" altLang="ko-KR" sz="2000" dirty="0">
                <a:solidFill>
                  <a:schemeClr val="accent1"/>
                </a:solidFill>
                <a:cs typeface="Arial" pitchFamily="34" charset="0"/>
              </a:rPr>
              <a:t> </a:t>
            </a:r>
            <a:r>
              <a:rPr lang="kk-KZ" altLang="ko-KR" sz="2000" dirty="0" err="1">
                <a:solidFill>
                  <a:schemeClr val="accent1"/>
                </a:solidFill>
                <a:cs typeface="Arial" pitchFamily="34" charset="0"/>
              </a:rPr>
              <a:t>раздачи</a:t>
            </a:r>
            <a:r>
              <a:rPr lang="kk-KZ" altLang="ko-KR" sz="2000" dirty="0">
                <a:solidFill>
                  <a:schemeClr val="accent1"/>
                </a:solidFill>
                <a:cs typeface="Arial" pitchFamily="34" charset="0"/>
              </a:rPr>
              <a:t> </a:t>
            </a:r>
            <a:r>
              <a:rPr lang="kk-KZ" altLang="ko-KR" sz="2000" dirty="0" err="1">
                <a:solidFill>
                  <a:schemeClr val="accent1"/>
                </a:solidFill>
                <a:cs typeface="Arial" pitchFamily="34" charset="0"/>
              </a:rPr>
              <a:t>готовых</a:t>
            </a:r>
            <a:r>
              <a:rPr lang="kk-KZ" altLang="ko-KR" sz="2000" dirty="0">
                <a:solidFill>
                  <a:schemeClr val="accent1"/>
                </a:solidFill>
                <a:cs typeface="Arial" pitchFamily="34" charset="0"/>
              </a:rPr>
              <a:t> </a:t>
            </a:r>
            <a:r>
              <a:rPr lang="kk-KZ" altLang="ko-KR" sz="2000" dirty="0" err="1">
                <a:solidFill>
                  <a:schemeClr val="accent1"/>
                </a:solidFill>
                <a:cs typeface="Arial" pitchFamily="34" charset="0"/>
              </a:rPr>
              <a:t>блюд</a:t>
            </a:r>
            <a:r>
              <a:rPr lang="kk-KZ" altLang="ko-KR" sz="2000" dirty="0">
                <a:solidFill>
                  <a:schemeClr val="accent1"/>
                </a:solidFill>
                <a:cs typeface="Arial" pitchFamily="34" charset="0"/>
              </a:rPr>
              <a:t> </a:t>
            </a:r>
            <a:r>
              <a:rPr lang="kk-KZ" altLang="ko-KR" sz="2000" dirty="0" err="1">
                <a:solidFill>
                  <a:schemeClr val="tx2"/>
                </a:solidFill>
                <a:cs typeface="Arial" pitchFamily="34" charset="0"/>
              </a:rPr>
              <a:t>в</a:t>
            </a:r>
            <a:r>
              <a:rPr lang="kk-KZ" altLang="ko-KR" sz="2000" dirty="0">
                <a:solidFill>
                  <a:schemeClr val="tx2"/>
                </a:solidFill>
                <a:cs typeface="Arial" pitchFamily="34" charset="0"/>
              </a:rPr>
              <a:t> 2х </a:t>
            </a:r>
            <a:r>
              <a:rPr lang="kk-KZ" altLang="ko-KR" sz="2000" dirty="0" err="1">
                <a:solidFill>
                  <a:schemeClr val="tx2"/>
                </a:solidFill>
                <a:cs typeface="Arial" pitchFamily="34" charset="0"/>
              </a:rPr>
              <a:t>столовых</a:t>
            </a:r>
            <a:endParaRPr lang="en-GB" altLang="ko-KR" sz="20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1" name="Chevron 13">
            <a:extLst>
              <a:ext uri="{FF2B5EF4-FFF2-40B4-BE49-F238E27FC236}">
                <a16:creationId xmlns:a16="http://schemas.microsoft.com/office/drawing/2014/main" id="{4D9598A8-FC0B-AE4F-937E-ABE01389425E}"/>
              </a:ext>
            </a:extLst>
          </p:cNvPr>
          <p:cNvSpPr/>
          <p:nvPr/>
        </p:nvSpPr>
        <p:spPr>
          <a:xfrm>
            <a:off x="6962613" y="5719762"/>
            <a:ext cx="400199" cy="513159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AA400096-D580-E54D-B06B-CBF16C179A2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0F17E64-5A13-0347-80F7-047B9D99F9B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45614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F7383D6-3FBF-634C-A59E-B224F7E6A46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7" r="19167"/>
          <a:stretch>
            <a:fillRect/>
          </a:stretch>
        </p:blipFill>
        <p:spPr>
          <a:xfrm>
            <a:off x="0" y="0"/>
            <a:ext cx="6288258" cy="6858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27CD7F8-8AEC-49BA-AEBA-3DE9417BA4B7}"/>
              </a:ext>
            </a:extLst>
          </p:cNvPr>
          <p:cNvSpPr/>
          <p:nvPr/>
        </p:nvSpPr>
        <p:spPr>
          <a:xfrm>
            <a:off x="4241330" y="933450"/>
            <a:ext cx="7950670" cy="4991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alf Frame 7">
            <a:extLst>
              <a:ext uri="{FF2B5EF4-FFF2-40B4-BE49-F238E27FC236}">
                <a16:creationId xmlns:a16="http://schemas.microsoft.com/office/drawing/2014/main" id="{8D52AE5B-C230-4F52-BFE1-E11E5DA113EE}"/>
              </a:ext>
            </a:extLst>
          </p:cNvPr>
          <p:cNvSpPr/>
          <p:nvPr/>
        </p:nvSpPr>
        <p:spPr>
          <a:xfrm rot="10800000">
            <a:off x="10767940" y="5098104"/>
            <a:ext cx="636337" cy="636337"/>
          </a:xfrm>
          <a:prstGeom prst="halfFrame">
            <a:avLst>
              <a:gd name="adj1" fmla="val 19850"/>
              <a:gd name="adj2" fmla="val 198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7E1841-BFE9-4CBC-8366-F2E6CE51E24E}"/>
              </a:ext>
            </a:extLst>
          </p:cNvPr>
          <p:cNvSpPr txBox="1"/>
          <p:nvPr/>
        </p:nvSpPr>
        <p:spPr>
          <a:xfrm>
            <a:off x="4276834" y="1018017"/>
            <a:ext cx="4979708" cy="495520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cs typeface="Arial" pitchFamily="34" charset="0"/>
              </a:rPr>
              <a:t>30</a:t>
            </a:r>
            <a:r>
              <a:rPr lang="ru-RU" altLang="ko-KR" sz="2800" b="1" dirty="0">
                <a:solidFill>
                  <a:schemeClr val="bg1"/>
                </a:solidFill>
                <a:cs typeface="Arial" pitchFamily="34" charset="0"/>
              </a:rPr>
              <a:t>0 </a:t>
            </a:r>
            <a:r>
              <a:rPr lang="ru-RU" altLang="ko-KR" sz="2800" b="1" dirty="0" err="1">
                <a:solidFill>
                  <a:schemeClr val="bg1"/>
                </a:solidFill>
                <a:cs typeface="Arial" pitchFamily="34" charset="0"/>
              </a:rPr>
              <a:t>орындық</a:t>
            </a:r>
            <a:r>
              <a:rPr lang="ru-RU" altLang="ko-KR" sz="28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ru-RU" altLang="ko-KR" sz="2800" b="1" dirty="0" err="1">
                <a:solidFill>
                  <a:schemeClr val="bg1"/>
                </a:solidFill>
                <a:cs typeface="Arial" pitchFamily="34" charset="0"/>
              </a:rPr>
              <a:t>мектептің</a:t>
            </a:r>
            <a:r>
              <a:rPr lang="ru-RU" altLang="ko-KR" sz="28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ru-RU" altLang="ko-KR" sz="2800" b="1" dirty="0" err="1">
                <a:solidFill>
                  <a:schemeClr val="bg1"/>
                </a:solidFill>
                <a:cs typeface="Arial" pitchFamily="34" charset="0"/>
              </a:rPr>
              <a:t>екінші</a:t>
            </a:r>
            <a:r>
              <a:rPr lang="ru-RU" altLang="ko-KR" sz="28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ru-RU" altLang="ko-KR" sz="2800" b="1" dirty="0" err="1">
                <a:solidFill>
                  <a:schemeClr val="bg1"/>
                </a:solidFill>
                <a:cs typeface="Arial" pitchFamily="34" charset="0"/>
              </a:rPr>
              <a:t>ғимаратының</a:t>
            </a:r>
            <a:r>
              <a:rPr lang="ru-RU" altLang="ko-KR" sz="28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ru-RU" altLang="ko-KR" sz="2800" b="1" dirty="0" err="1">
                <a:solidFill>
                  <a:schemeClr val="bg1"/>
                </a:solidFill>
                <a:cs typeface="Arial" pitchFamily="34" charset="0"/>
              </a:rPr>
              <a:t>құрылысы</a:t>
            </a:r>
            <a:endParaRPr lang="ru-RU" altLang="ko-KR" sz="2800" b="1" dirty="0">
              <a:solidFill>
                <a:schemeClr val="bg1"/>
              </a:solidFill>
              <a:cs typeface="Arial" pitchFamily="34" charset="0"/>
            </a:endParaRPr>
          </a:p>
          <a:p>
            <a:pPr algn="ctr"/>
            <a:endParaRPr lang="ru-RU" altLang="ko-KR" sz="2800" b="1" dirty="0">
              <a:solidFill>
                <a:schemeClr val="bg1"/>
              </a:solidFill>
              <a:cs typeface="Arial" pitchFamily="34" charset="0"/>
            </a:endParaRPr>
          </a:p>
          <a:p>
            <a:pPr algn="ctr"/>
            <a:r>
              <a:rPr lang="ru-RU" altLang="ko-KR" sz="2800" b="1" dirty="0" err="1">
                <a:solidFill>
                  <a:schemeClr val="bg1"/>
                </a:solidFill>
                <a:cs typeface="Arial" pitchFamily="34" charset="0"/>
              </a:rPr>
              <a:t>Көлемі</a:t>
            </a:r>
            <a:r>
              <a:rPr lang="ru-RU" altLang="ko-KR" sz="28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2800" b="1" dirty="0">
                <a:solidFill>
                  <a:schemeClr val="bg1"/>
                </a:solidFill>
                <a:cs typeface="Arial" pitchFamily="34" charset="0"/>
              </a:rPr>
              <a:t>/ </a:t>
            </a:r>
            <a:r>
              <a:rPr lang="kk-KZ" altLang="ko-KR" sz="2800" b="1" dirty="0" err="1">
                <a:solidFill>
                  <a:schemeClr val="bg1"/>
                </a:solidFill>
                <a:cs typeface="Arial" pitchFamily="34" charset="0"/>
              </a:rPr>
              <a:t>Площадь</a:t>
            </a:r>
            <a:r>
              <a:rPr lang="en-US" altLang="ko-KR" sz="2800" b="1" dirty="0">
                <a:solidFill>
                  <a:schemeClr val="bg1"/>
                </a:solidFill>
                <a:cs typeface="Arial" pitchFamily="34" charset="0"/>
              </a:rPr>
              <a:t>- 3216 </a:t>
            </a:r>
            <a:r>
              <a:rPr lang="kk-KZ" altLang="ko-KR" sz="2800" b="1" dirty="0" err="1">
                <a:solidFill>
                  <a:schemeClr val="bg1"/>
                </a:solidFill>
                <a:cs typeface="Arial" pitchFamily="34" charset="0"/>
              </a:rPr>
              <a:t>м</a:t>
            </a:r>
            <a:r>
              <a:rPr lang="en-US" altLang="ko-KR" sz="2800" b="1" dirty="0">
                <a:solidFill>
                  <a:schemeClr val="bg1"/>
                </a:solidFill>
                <a:cs typeface="Arial" pitchFamily="34" charset="0"/>
              </a:rPr>
              <a:t>2</a:t>
            </a:r>
            <a:endParaRPr lang="ru-RU" altLang="ko-KR" sz="2800" b="1" dirty="0">
              <a:solidFill>
                <a:schemeClr val="bg1"/>
              </a:solidFill>
              <a:cs typeface="Arial" pitchFamily="34" charset="0"/>
            </a:endParaRPr>
          </a:p>
          <a:p>
            <a:pPr algn="ctr"/>
            <a:endParaRPr lang="ru-RU" altLang="ko-KR" sz="2800" b="1" dirty="0">
              <a:solidFill>
                <a:schemeClr val="bg1"/>
              </a:solidFill>
              <a:cs typeface="Arial" pitchFamily="34" charset="0"/>
            </a:endParaRPr>
          </a:p>
          <a:p>
            <a:pPr algn="ctr"/>
            <a:r>
              <a:rPr lang="ru-RU" altLang="ko-KR" sz="2800" b="1" dirty="0">
                <a:solidFill>
                  <a:schemeClr val="bg1"/>
                </a:solidFill>
                <a:cs typeface="Arial" pitchFamily="34" charset="0"/>
              </a:rPr>
              <a:t>Строительство </a:t>
            </a:r>
            <a:r>
              <a:rPr lang="kk-KZ" altLang="ko-KR" sz="2800" b="1" dirty="0" err="1">
                <a:solidFill>
                  <a:schemeClr val="bg1"/>
                </a:solidFill>
                <a:cs typeface="Arial" pitchFamily="34" charset="0"/>
              </a:rPr>
              <a:t>старшей</a:t>
            </a:r>
            <a:r>
              <a:rPr lang="kk-KZ" altLang="ko-KR" sz="28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kk-KZ" altLang="ko-KR" sz="2800" b="1" dirty="0" err="1">
                <a:solidFill>
                  <a:schemeClr val="bg1"/>
                </a:solidFill>
                <a:cs typeface="Arial" pitchFamily="34" charset="0"/>
              </a:rPr>
              <a:t>школы</a:t>
            </a:r>
            <a:r>
              <a:rPr lang="ru-RU" altLang="ko-KR" sz="2800" b="1" dirty="0">
                <a:solidFill>
                  <a:schemeClr val="bg1"/>
                </a:solidFill>
                <a:cs typeface="Arial" pitchFamily="34" charset="0"/>
              </a:rPr>
              <a:t> на </a:t>
            </a:r>
            <a:r>
              <a:rPr lang="en-US" altLang="ko-KR" sz="2800" b="1" dirty="0">
                <a:solidFill>
                  <a:schemeClr val="bg1"/>
                </a:solidFill>
                <a:cs typeface="Arial" pitchFamily="34" charset="0"/>
              </a:rPr>
              <a:t>300</a:t>
            </a:r>
            <a:r>
              <a:rPr lang="ru-RU" altLang="ko-KR" sz="2800" b="1" dirty="0">
                <a:solidFill>
                  <a:schemeClr val="bg1"/>
                </a:solidFill>
                <a:cs typeface="Arial" pitchFamily="34" charset="0"/>
              </a:rPr>
              <a:t> мест</a:t>
            </a:r>
          </a:p>
          <a:p>
            <a:pPr algn="ctr"/>
            <a:endParaRPr lang="ru-RU" altLang="ko-KR" sz="2800" b="1" dirty="0">
              <a:solidFill>
                <a:schemeClr val="bg1"/>
              </a:solidFill>
              <a:cs typeface="Arial" pitchFamily="34" charset="0"/>
            </a:endParaRPr>
          </a:p>
          <a:p>
            <a:pPr algn="ctr"/>
            <a:r>
              <a:rPr lang="en-US" altLang="ko-KR" sz="2800" b="1" dirty="0">
                <a:solidFill>
                  <a:schemeClr val="bg1"/>
                </a:solidFill>
                <a:cs typeface="Arial" pitchFamily="34" charset="0"/>
              </a:rPr>
              <a:t>2020-2021 </a:t>
            </a:r>
          </a:p>
          <a:p>
            <a:pPr algn="ctr"/>
            <a:r>
              <a:rPr lang="kk-KZ" altLang="ko-KR" b="1" dirty="0">
                <a:solidFill>
                  <a:schemeClr val="bg1"/>
                </a:solidFill>
                <a:cs typeface="Arial" pitchFamily="34" charset="0"/>
              </a:rPr>
              <a:t>оқу жылы</a:t>
            </a:r>
          </a:p>
          <a:p>
            <a:pPr algn="ctr"/>
            <a:r>
              <a:rPr lang="kk-KZ" altLang="ko-KR" b="1" dirty="0" err="1">
                <a:solidFill>
                  <a:schemeClr val="bg1"/>
                </a:solidFill>
                <a:cs typeface="Arial" pitchFamily="34" charset="0"/>
              </a:rPr>
              <a:t>учебный</a:t>
            </a:r>
            <a:r>
              <a:rPr lang="kk-KZ" altLang="ko-KR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kk-KZ" altLang="ko-KR" b="1" dirty="0" err="1">
                <a:solidFill>
                  <a:schemeClr val="bg1"/>
                </a:solidFill>
                <a:cs typeface="Arial" pitchFamily="34" charset="0"/>
              </a:rPr>
              <a:t>год</a:t>
            </a:r>
            <a:endParaRPr lang="ru-RU" altLang="ko-KR" b="1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75D2E26-7941-E04D-9DD4-112A3D46B75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7" b="14637"/>
          <a:stretch>
            <a:fillRect/>
          </a:stretch>
        </p:blipFill>
        <p:spPr>
          <a:xfrm>
            <a:off x="9164722" y="48670"/>
            <a:ext cx="2897717" cy="2731837"/>
          </a:xfr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B8A63F2-5B9F-7642-8C3A-C6ED08B8234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7" b="14637"/>
          <a:stretch>
            <a:fillRect/>
          </a:stretch>
        </p:blipFill>
        <p:spPr>
          <a:xfrm>
            <a:off x="9210632" y="3876273"/>
            <a:ext cx="2897717" cy="2731837"/>
          </a:xfrm>
        </p:spPr>
      </p:pic>
    </p:spTree>
    <p:extLst>
      <p:ext uri="{BB962C8B-B14F-4D97-AF65-F5344CB8AC3E}">
        <p14:creationId xmlns:p14="http://schemas.microsoft.com/office/powerpoint/2010/main" val="184201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18A157B-BFC3-7644-AFD4-889D12B2A59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68" b="14268"/>
          <a:stretch>
            <a:fillRect/>
          </a:stretch>
        </p:blipFill>
        <p:spPr>
          <a:xfrm>
            <a:off x="-562708" y="0"/>
            <a:ext cx="12754708" cy="685800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AD29396-3CC5-4F91-8C49-28AD4A267AE7}"/>
              </a:ext>
            </a:extLst>
          </p:cNvPr>
          <p:cNvSpPr/>
          <p:nvPr/>
        </p:nvSpPr>
        <p:spPr>
          <a:xfrm>
            <a:off x="0" y="0"/>
            <a:ext cx="5251010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E4294B-886C-4A4D-AE43-C4AD764BCD5A}"/>
              </a:ext>
            </a:extLst>
          </p:cNvPr>
          <p:cNvSpPr txBox="1"/>
          <p:nvPr/>
        </p:nvSpPr>
        <p:spPr>
          <a:xfrm>
            <a:off x="6133515" y="4584645"/>
            <a:ext cx="55145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2400" dirty="0" err="1">
                <a:solidFill>
                  <a:schemeClr val="bg1"/>
                </a:solidFill>
                <a:cs typeface="Arial" pitchFamily="34" charset="0"/>
              </a:rPr>
              <a:t>Жоспарланған</a:t>
            </a:r>
            <a:r>
              <a:rPr lang="ru-RU" altLang="ko-KR" sz="24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ru-RU" altLang="ko-KR" sz="2400" dirty="0" err="1">
                <a:solidFill>
                  <a:schemeClr val="bg1"/>
                </a:solidFill>
                <a:cs typeface="Arial" pitchFamily="34" charset="0"/>
              </a:rPr>
              <a:t>алаң</a:t>
            </a:r>
            <a:r>
              <a:rPr lang="ru-RU" altLang="ko-KR" sz="24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ru-RU" altLang="ko-KR" sz="2400" dirty="0" err="1">
                <a:solidFill>
                  <a:schemeClr val="bg1"/>
                </a:solidFill>
                <a:cs typeface="Arial" pitchFamily="34" charset="0"/>
              </a:rPr>
              <a:t>мектеп</a:t>
            </a:r>
            <a:r>
              <a:rPr lang="ru-RU" altLang="ko-KR" sz="24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ru-RU" altLang="ko-KR" sz="2400" dirty="0" err="1">
                <a:solidFill>
                  <a:schemeClr val="bg1"/>
                </a:solidFill>
                <a:cs typeface="Arial" pitchFamily="34" charset="0"/>
              </a:rPr>
              <a:t>жанында</a:t>
            </a:r>
            <a:r>
              <a:rPr lang="ru-RU" altLang="ko-KR" sz="24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ru-RU" altLang="ko-KR" sz="2400" dirty="0" err="1">
                <a:solidFill>
                  <a:schemeClr val="bg1"/>
                </a:solidFill>
                <a:cs typeface="Arial" pitchFamily="34" charset="0"/>
              </a:rPr>
              <a:t>орналасады</a:t>
            </a:r>
            <a:endParaRPr lang="ru-RU" altLang="ko-KR" sz="2400" dirty="0">
              <a:solidFill>
                <a:schemeClr val="bg1"/>
              </a:solidFill>
              <a:cs typeface="Arial" pitchFamily="34" charset="0"/>
            </a:endParaRPr>
          </a:p>
          <a:p>
            <a:pPr algn="ctr"/>
            <a:endParaRPr lang="ru-RU" altLang="ko-KR" sz="2400" dirty="0">
              <a:solidFill>
                <a:schemeClr val="bg1"/>
              </a:solidFill>
              <a:cs typeface="Arial" pitchFamily="34" charset="0"/>
            </a:endParaRPr>
          </a:p>
          <a:p>
            <a:pPr algn="ctr"/>
            <a:r>
              <a:rPr lang="ru-RU" altLang="ko-KR" sz="2400" dirty="0">
                <a:solidFill>
                  <a:schemeClr val="bg1"/>
                </a:solidFill>
                <a:cs typeface="Arial" pitchFamily="34" charset="0"/>
              </a:rPr>
              <a:t>Планируемая площадка будет находится недалеко от школы</a:t>
            </a:r>
            <a:endParaRPr lang="ko-KR" altLang="en-US" sz="24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3" name="Half Frame 12">
            <a:extLst>
              <a:ext uri="{FF2B5EF4-FFF2-40B4-BE49-F238E27FC236}">
                <a16:creationId xmlns:a16="http://schemas.microsoft.com/office/drawing/2014/main" id="{2B11E888-E496-4782-86A2-FC5F54929B88}"/>
              </a:ext>
            </a:extLst>
          </p:cNvPr>
          <p:cNvSpPr/>
          <p:nvPr/>
        </p:nvSpPr>
        <p:spPr>
          <a:xfrm>
            <a:off x="5959971" y="4533557"/>
            <a:ext cx="636337" cy="636337"/>
          </a:xfrm>
          <a:prstGeom prst="halfFrame">
            <a:avLst>
              <a:gd name="adj1" fmla="val 19850"/>
              <a:gd name="adj2" fmla="val 198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4" name="Half Frame 13">
            <a:extLst>
              <a:ext uri="{FF2B5EF4-FFF2-40B4-BE49-F238E27FC236}">
                <a16:creationId xmlns:a16="http://schemas.microsoft.com/office/drawing/2014/main" id="{AE77F2A8-2653-48F5-9E57-52672269EBBA}"/>
              </a:ext>
            </a:extLst>
          </p:cNvPr>
          <p:cNvSpPr/>
          <p:nvPr/>
        </p:nvSpPr>
        <p:spPr>
          <a:xfrm rot="10800000">
            <a:off x="11075758" y="5857415"/>
            <a:ext cx="636337" cy="636337"/>
          </a:xfrm>
          <a:prstGeom prst="halfFrame">
            <a:avLst>
              <a:gd name="adj1" fmla="val 19850"/>
              <a:gd name="adj2" fmla="val 198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E05FAF-37ED-4D0F-AA0A-81116DCD78CD}"/>
              </a:ext>
            </a:extLst>
          </p:cNvPr>
          <p:cNvSpPr txBox="1"/>
          <p:nvPr/>
        </p:nvSpPr>
        <p:spPr>
          <a:xfrm>
            <a:off x="879349" y="385473"/>
            <a:ext cx="3433328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altLang="ko-KR" sz="36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Әлеуметтік</a:t>
            </a:r>
            <a:r>
              <a:rPr lang="ru-RU" altLang="ko-KR" sz="36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ru-RU" altLang="ko-KR" sz="36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жобалар</a:t>
            </a:r>
            <a:endParaRPr lang="en-US" altLang="ko-KR" sz="36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4D95B0-DCB5-4C34-A43A-71784B537881}"/>
              </a:ext>
            </a:extLst>
          </p:cNvPr>
          <p:cNvSpPr txBox="1"/>
          <p:nvPr/>
        </p:nvSpPr>
        <p:spPr>
          <a:xfrm>
            <a:off x="0" y="3916426"/>
            <a:ext cx="5251010" cy="23083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kk-KZ" altLang="ko-KR" sz="2400" dirty="0">
                <a:solidFill>
                  <a:schemeClr val="bg1"/>
                </a:solidFill>
                <a:cs typeface="Arial" pitchFamily="34" charset="0"/>
              </a:rPr>
              <a:t>Көпшілікке арналған спорт, демалыс және ойын алаңын құру</a:t>
            </a:r>
          </a:p>
          <a:p>
            <a:pPr algn="ctr"/>
            <a:endParaRPr lang="kk-KZ" altLang="ko-KR" sz="2400" dirty="0">
              <a:solidFill>
                <a:schemeClr val="bg1"/>
              </a:solidFill>
              <a:cs typeface="Arial" pitchFamily="34" charset="0"/>
            </a:endParaRPr>
          </a:p>
          <a:p>
            <a:pPr algn="ctr"/>
            <a:r>
              <a:rPr lang="kk-KZ" altLang="ko-KR" sz="2400" dirty="0" err="1">
                <a:solidFill>
                  <a:schemeClr val="bg1"/>
                </a:solidFill>
                <a:cs typeface="Arial" pitchFamily="34" charset="0"/>
              </a:rPr>
              <a:t>Создание</a:t>
            </a:r>
            <a:r>
              <a:rPr lang="kk-KZ" altLang="ko-KR" sz="24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kk-KZ" altLang="ko-KR" sz="2400" dirty="0" err="1">
                <a:solidFill>
                  <a:schemeClr val="bg1"/>
                </a:solidFill>
                <a:cs typeface="Arial" pitchFamily="34" charset="0"/>
              </a:rPr>
              <a:t>спортивной</a:t>
            </a:r>
            <a:r>
              <a:rPr lang="kk-KZ" altLang="ko-KR" sz="2400" dirty="0">
                <a:solidFill>
                  <a:schemeClr val="bg1"/>
                </a:solidFill>
                <a:cs typeface="Arial" pitchFamily="34" charset="0"/>
              </a:rPr>
              <a:t>, </a:t>
            </a:r>
            <a:r>
              <a:rPr lang="kk-KZ" altLang="ko-KR" sz="2400" dirty="0" err="1">
                <a:solidFill>
                  <a:schemeClr val="bg1"/>
                </a:solidFill>
                <a:cs typeface="Arial" pitchFamily="34" charset="0"/>
              </a:rPr>
              <a:t>досуговой</a:t>
            </a:r>
            <a:r>
              <a:rPr lang="kk-KZ" altLang="ko-KR" sz="2400" dirty="0">
                <a:solidFill>
                  <a:schemeClr val="bg1"/>
                </a:solidFill>
                <a:cs typeface="Arial" pitchFamily="34" charset="0"/>
              </a:rPr>
              <a:t> и </a:t>
            </a:r>
            <a:r>
              <a:rPr lang="kk-KZ" altLang="ko-KR" sz="2400" dirty="0" err="1">
                <a:solidFill>
                  <a:schemeClr val="bg1"/>
                </a:solidFill>
                <a:cs typeface="Arial" pitchFamily="34" charset="0"/>
              </a:rPr>
              <a:t>игровой</a:t>
            </a:r>
            <a:r>
              <a:rPr lang="kk-KZ" altLang="ko-KR" sz="24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kk-KZ" altLang="ko-KR" sz="2400" dirty="0" err="1">
                <a:solidFill>
                  <a:schemeClr val="bg1"/>
                </a:solidFill>
                <a:cs typeface="Arial" pitchFamily="34" charset="0"/>
              </a:rPr>
              <a:t>площадки</a:t>
            </a:r>
            <a:r>
              <a:rPr lang="kk-KZ" altLang="ko-KR" sz="24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kk-KZ" altLang="ko-KR" sz="2400" dirty="0" err="1">
                <a:solidFill>
                  <a:schemeClr val="bg1"/>
                </a:solidFill>
                <a:cs typeface="Arial" pitchFamily="34" charset="0"/>
              </a:rPr>
              <a:t>для</a:t>
            </a:r>
            <a:r>
              <a:rPr lang="kk-KZ" altLang="ko-KR" sz="24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kk-KZ" altLang="ko-KR" sz="2400" dirty="0" err="1">
                <a:solidFill>
                  <a:schemeClr val="bg1"/>
                </a:solidFill>
                <a:cs typeface="Arial" pitchFamily="34" charset="0"/>
              </a:rPr>
              <a:t>общественного</a:t>
            </a:r>
            <a:r>
              <a:rPr lang="kk-KZ" altLang="ko-KR" sz="24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kk-KZ" altLang="ko-KR" sz="2400" dirty="0" err="1">
                <a:solidFill>
                  <a:schemeClr val="bg1"/>
                </a:solidFill>
                <a:cs typeface="Arial" pitchFamily="34" charset="0"/>
              </a:rPr>
              <a:t>пользования</a:t>
            </a:r>
            <a:r>
              <a:rPr lang="kk-KZ" altLang="ko-KR" sz="2400" dirty="0">
                <a:solidFill>
                  <a:schemeClr val="bg1"/>
                </a:solidFill>
                <a:cs typeface="Arial" pitchFamily="34" charset="0"/>
              </a:rPr>
              <a:t> </a:t>
            </a:r>
            <a:endParaRPr lang="ko-KR" altLang="en-US" sz="2400" b="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8EE6A9-1B7B-3143-B1B6-075597D778D9}"/>
              </a:ext>
            </a:extLst>
          </p:cNvPr>
          <p:cNvSpPr txBox="1"/>
          <p:nvPr/>
        </p:nvSpPr>
        <p:spPr>
          <a:xfrm>
            <a:off x="357297" y="1917929"/>
            <a:ext cx="4342169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altLang="ko-KR" sz="36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Социальные проекты</a:t>
            </a:r>
            <a:endParaRPr lang="en-US" altLang="ko-KR" sz="36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6969DEC5-C57D-C544-B5CE-F539EAC5E3AB}"/>
              </a:ext>
            </a:extLst>
          </p:cNvPr>
          <p:cNvSpPr/>
          <p:nvPr/>
        </p:nvSpPr>
        <p:spPr>
          <a:xfrm>
            <a:off x="11241407" y="126047"/>
            <a:ext cx="770350" cy="1169991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7C2BFD-F6F7-7B4B-B95D-66AAE25754E8}"/>
              </a:ext>
            </a:extLst>
          </p:cNvPr>
          <p:cNvSpPr txBox="1"/>
          <p:nvPr/>
        </p:nvSpPr>
        <p:spPr>
          <a:xfrm>
            <a:off x="11420435" y="399252"/>
            <a:ext cx="4122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3200" b="1" dirty="0">
                <a:solidFill>
                  <a:schemeClr val="bg1"/>
                </a:solidFill>
                <a:cs typeface="Arial" pitchFamily="34" charset="0"/>
              </a:rPr>
              <a:t>5</a:t>
            </a:r>
            <a:endParaRPr lang="ko-KR" altLang="en-US" sz="3200" b="1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3773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23529" y="165340"/>
            <a:ext cx="11573197" cy="993459"/>
          </a:xfrm>
        </p:spPr>
        <p:txBody>
          <a:bodyPr>
            <a:normAutofit fontScale="92500" lnSpcReduction="20000"/>
          </a:bodyPr>
          <a:lstStyle/>
          <a:p>
            <a:r>
              <a:rPr lang="ru-RU" sz="3200" b="1" dirty="0" err="1"/>
              <a:t>Оқу</a:t>
            </a:r>
            <a:r>
              <a:rPr lang="ru-RU" sz="3200" b="1" dirty="0"/>
              <a:t> </a:t>
            </a:r>
            <a:r>
              <a:rPr lang="ru-RU" sz="3200" b="1" dirty="0" err="1"/>
              <a:t>гранттары</a:t>
            </a:r>
            <a:endParaRPr lang="ru-RU" sz="3200" b="1" dirty="0"/>
          </a:p>
          <a:p>
            <a:r>
              <a:rPr lang="ru-RU" sz="3200" b="1" dirty="0"/>
              <a:t>Гранты на обучение</a:t>
            </a:r>
            <a:endParaRPr lang="en-US" sz="3200" b="1" dirty="0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06B40860-FA19-461E-A328-9D43CE80A625}"/>
              </a:ext>
            </a:extLst>
          </p:cNvPr>
          <p:cNvSpPr/>
          <p:nvPr/>
        </p:nvSpPr>
        <p:spPr>
          <a:xfrm rot="2700000">
            <a:off x="7481162" y="1368557"/>
            <a:ext cx="1723431" cy="1716991"/>
          </a:xfrm>
          <a:custGeom>
            <a:avLst/>
            <a:gdLst>
              <a:gd name="connsiteX0" fmla="*/ 455043 w 1723431"/>
              <a:gd name="connsiteY0" fmla="*/ 72148 h 1716991"/>
              <a:gd name="connsiteX1" fmla="*/ 568072 w 1723431"/>
              <a:gd name="connsiteY1" fmla="*/ 4028 h 1716991"/>
              <a:gd name="connsiteX2" fmla="*/ 608028 w 1723431"/>
              <a:gd name="connsiteY2" fmla="*/ 0 h 1716991"/>
              <a:gd name="connsiteX3" fmla="*/ 1523502 w 1723431"/>
              <a:gd name="connsiteY3" fmla="*/ 1 h 1716991"/>
              <a:gd name="connsiteX4" fmla="*/ 1717732 w 1723431"/>
              <a:gd name="connsiteY4" fmla="*/ 158303 h 1716991"/>
              <a:gd name="connsiteX5" fmla="*/ 1717859 w 1723431"/>
              <a:gd name="connsiteY5" fmla="*/ 159564 h 1716991"/>
              <a:gd name="connsiteX6" fmla="*/ 1719404 w 1723431"/>
              <a:gd name="connsiteY6" fmla="*/ 164538 h 1716991"/>
              <a:gd name="connsiteX7" fmla="*/ 1723431 w 1723431"/>
              <a:gd name="connsiteY7" fmla="*/ 204494 h 1716991"/>
              <a:gd name="connsiteX8" fmla="*/ 1723431 w 1723431"/>
              <a:gd name="connsiteY8" fmla="*/ 1119968 h 1716991"/>
              <a:gd name="connsiteX9" fmla="*/ 1525173 w 1723431"/>
              <a:gd name="connsiteY9" fmla="*/ 1318226 h 1716991"/>
              <a:gd name="connsiteX10" fmla="*/ 1384983 w 1723431"/>
              <a:gd name="connsiteY10" fmla="*/ 1260157 h 1716991"/>
              <a:gd name="connsiteX11" fmla="*/ 1376492 w 1723431"/>
              <a:gd name="connsiteY11" fmla="*/ 1249866 h 1716991"/>
              <a:gd name="connsiteX12" fmla="*/ 1375540 w 1723431"/>
              <a:gd name="connsiteY12" fmla="*/ 1249088 h 1716991"/>
              <a:gd name="connsiteX13" fmla="*/ 1269469 w 1723431"/>
              <a:gd name="connsiteY13" fmla="*/ 1143017 h 1716991"/>
              <a:gd name="connsiteX14" fmla="*/ 795448 w 1723431"/>
              <a:gd name="connsiteY14" fmla="*/ 1617038 h 1716991"/>
              <a:gd name="connsiteX15" fmla="*/ 636611 w 1723431"/>
              <a:gd name="connsiteY15" fmla="*/ 1715459 h 1716991"/>
              <a:gd name="connsiteX16" fmla="*/ 505408 w 1723431"/>
              <a:gd name="connsiteY16" fmla="*/ 1584256 h 1716991"/>
              <a:gd name="connsiteX17" fmla="*/ 505408 w 1723431"/>
              <a:gd name="connsiteY17" fmla="*/ 1212365 h 1716991"/>
              <a:gd name="connsiteX18" fmla="*/ 133517 w 1723431"/>
              <a:gd name="connsiteY18" fmla="*/ 1212365 h 1716991"/>
              <a:gd name="connsiteX19" fmla="*/ 2314 w 1723431"/>
              <a:gd name="connsiteY19" fmla="*/ 1081162 h 1716991"/>
              <a:gd name="connsiteX20" fmla="*/ 98665 w 1723431"/>
              <a:gd name="connsiteY20" fmla="*/ 920256 h 1716991"/>
              <a:gd name="connsiteX21" fmla="*/ 572686 w 1723431"/>
              <a:gd name="connsiteY21" fmla="*/ 446235 h 1716991"/>
              <a:gd name="connsiteX22" fmla="*/ 473014 w 1723431"/>
              <a:gd name="connsiteY22" fmla="*/ 346563 h 1716991"/>
              <a:gd name="connsiteX23" fmla="*/ 447609 w 1723431"/>
              <a:gd name="connsiteY23" fmla="*/ 315462 h 1716991"/>
              <a:gd name="connsiteX24" fmla="*/ 445386 w 1723431"/>
              <a:gd name="connsiteY24" fmla="*/ 311236 h 1716991"/>
              <a:gd name="connsiteX25" fmla="*/ 443629 w 1723431"/>
              <a:gd name="connsiteY25" fmla="*/ 309107 h 1716991"/>
              <a:gd name="connsiteX26" fmla="*/ 409770 w 1723431"/>
              <a:gd name="connsiteY26" fmla="*/ 198258 h 1716991"/>
              <a:gd name="connsiteX27" fmla="*/ 455043 w 1723431"/>
              <a:gd name="connsiteY27" fmla="*/ 72148 h 1716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723431" h="1716991">
                <a:moveTo>
                  <a:pt x="455043" y="72148"/>
                </a:moveTo>
                <a:cubicBezTo>
                  <a:pt x="483325" y="37878"/>
                  <a:pt x="522901" y="13272"/>
                  <a:pt x="568072" y="4028"/>
                </a:cubicBezTo>
                <a:cubicBezTo>
                  <a:pt x="580978" y="1388"/>
                  <a:pt x="594341" y="1"/>
                  <a:pt x="608028" y="0"/>
                </a:cubicBezTo>
                <a:lnTo>
                  <a:pt x="1523502" y="1"/>
                </a:lnTo>
                <a:cubicBezTo>
                  <a:pt x="1619310" y="0"/>
                  <a:pt x="1699246" y="67960"/>
                  <a:pt x="1717732" y="158303"/>
                </a:cubicBezTo>
                <a:lnTo>
                  <a:pt x="1717859" y="159564"/>
                </a:lnTo>
                <a:lnTo>
                  <a:pt x="1719404" y="164538"/>
                </a:lnTo>
                <a:cubicBezTo>
                  <a:pt x="1722044" y="177444"/>
                  <a:pt x="1723431" y="190806"/>
                  <a:pt x="1723431" y="204494"/>
                </a:cubicBezTo>
                <a:lnTo>
                  <a:pt x="1723431" y="1119968"/>
                </a:lnTo>
                <a:cubicBezTo>
                  <a:pt x="1723431" y="1229462"/>
                  <a:pt x="1634668" y="1318226"/>
                  <a:pt x="1525173" y="1318226"/>
                </a:cubicBezTo>
                <a:cubicBezTo>
                  <a:pt x="1470426" y="1318226"/>
                  <a:pt x="1420861" y="1296035"/>
                  <a:pt x="1384983" y="1260157"/>
                </a:cubicBezTo>
                <a:lnTo>
                  <a:pt x="1376492" y="1249866"/>
                </a:lnTo>
                <a:lnTo>
                  <a:pt x="1375540" y="1249088"/>
                </a:lnTo>
                <a:lnTo>
                  <a:pt x="1269469" y="1143017"/>
                </a:lnTo>
                <a:lnTo>
                  <a:pt x="795448" y="1617038"/>
                </a:lnTo>
                <a:cubicBezTo>
                  <a:pt x="753387" y="1665084"/>
                  <a:pt x="709151" y="1702246"/>
                  <a:pt x="636611" y="1715459"/>
                </a:cubicBezTo>
                <a:cubicBezTo>
                  <a:pt x="565323" y="1728444"/>
                  <a:pt x="505408" y="1656717"/>
                  <a:pt x="505408" y="1584256"/>
                </a:cubicBezTo>
                <a:lnTo>
                  <a:pt x="505408" y="1212365"/>
                </a:lnTo>
                <a:lnTo>
                  <a:pt x="133517" y="1212365"/>
                </a:lnTo>
                <a:cubicBezTo>
                  <a:pt x="61055" y="1212365"/>
                  <a:pt x="2314" y="1153623"/>
                  <a:pt x="2314" y="1081162"/>
                </a:cubicBezTo>
                <a:cubicBezTo>
                  <a:pt x="-3495" y="1032477"/>
                  <a:pt x="-6519" y="1036199"/>
                  <a:pt x="98665" y="920256"/>
                </a:cubicBezTo>
                <a:lnTo>
                  <a:pt x="572686" y="446235"/>
                </a:lnTo>
                <a:lnTo>
                  <a:pt x="473014" y="346563"/>
                </a:lnTo>
                <a:cubicBezTo>
                  <a:pt x="463336" y="336885"/>
                  <a:pt x="454868" y="326455"/>
                  <a:pt x="447609" y="315462"/>
                </a:cubicBezTo>
                <a:lnTo>
                  <a:pt x="445386" y="311236"/>
                </a:lnTo>
                <a:lnTo>
                  <a:pt x="443629" y="309107"/>
                </a:lnTo>
                <a:cubicBezTo>
                  <a:pt x="422252" y="277464"/>
                  <a:pt x="409770" y="239319"/>
                  <a:pt x="409770" y="198258"/>
                </a:cubicBezTo>
                <a:cubicBezTo>
                  <a:pt x="409770" y="150355"/>
                  <a:pt x="426760" y="106419"/>
                  <a:pt x="455043" y="72148"/>
                </a:cubicBezTo>
                <a:close/>
              </a:path>
            </a:pathLst>
          </a:custGeom>
          <a:solidFill>
            <a:schemeClr val="bg1"/>
          </a:solidFill>
          <a:ln w="508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D0978129-3DFC-42FC-89A3-C189E4574152}"/>
              </a:ext>
            </a:extLst>
          </p:cNvPr>
          <p:cNvSpPr/>
          <p:nvPr/>
        </p:nvSpPr>
        <p:spPr>
          <a:xfrm rot="2700000">
            <a:off x="5958909" y="1368555"/>
            <a:ext cx="1723431" cy="1716991"/>
          </a:xfrm>
          <a:custGeom>
            <a:avLst/>
            <a:gdLst>
              <a:gd name="connsiteX0" fmla="*/ 455043 w 1723431"/>
              <a:gd name="connsiteY0" fmla="*/ 72148 h 1716991"/>
              <a:gd name="connsiteX1" fmla="*/ 568072 w 1723431"/>
              <a:gd name="connsiteY1" fmla="*/ 4028 h 1716991"/>
              <a:gd name="connsiteX2" fmla="*/ 608028 w 1723431"/>
              <a:gd name="connsiteY2" fmla="*/ 0 h 1716991"/>
              <a:gd name="connsiteX3" fmla="*/ 1523502 w 1723431"/>
              <a:gd name="connsiteY3" fmla="*/ 1 h 1716991"/>
              <a:gd name="connsiteX4" fmla="*/ 1717732 w 1723431"/>
              <a:gd name="connsiteY4" fmla="*/ 158303 h 1716991"/>
              <a:gd name="connsiteX5" fmla="*/ 1717859 w 1723431"/>
              <a:gd name="connsiteY5" fmla="*/ 159564 h 1716991"/>
              <a:gd name="connsiteX6" fmla="*/ 1719404 w 1723431"/>
              <a:gd name="connsiteY6" fmla="*/ 164538 h 1716991"/>
              <a:gd name="connsiteX7" fmla="*/ 1723431 w 1723431"/>
              <a:gd name="connsiteY7" fmla="*/ 204494 h 1716991"/>
              <a:gd name="connsiteX8" fmla="*/ 1723431 w 1723431"/>
              <a:gd name="connsiteY8" fmla="*/ 1119968 h 1716991"/>
              <a:gd name="connsiteX9" fmla="*/ 1525173 w 1723431"/>
              <a:gd name="connsiteY9" fmla="*/ 1318226 h 1716991"/>
              <a:gd name="connsiteX10" fmla="*/ 1384983 w 1723431"/>
              <a:gd name="connsiteY10" fmla="*/ 1260157 h 1716991"/>
              <a:gd name="connsiteX11" fmla="*/ 1376492 w 1723431"/>
              <a:gd name="connsiteY11" fmla="*/ 1249866 h 1716991"/>
              <a:gd name="connsiteX12" fmla="*/ 1375540 w 1723431"/>
              <a:gd name="connsiteY12" fmla="*/ 1249088 h 1716991"/>
              <a:gd name="connsiteX13" fmla="*/ 1269469 w 1723431"/>
              <a:gd name="connsiteY13" fmla="*/ 1143017 h 1716991"/>
              <a:gd name="connsiteX14" fmla="*/ 795448 w 1723431"/>
              <a:gd name="connsiteY14" fmla="*/ 1617038 h 1716991"/>
              <a:gd name="connsiteX15" fmla="*/ 636611 w 1723431"/>
              <a:gd name="connsiteY15" fmla="*/ 1715459 h 1716991"/>
              <a:gd name="connsiteX16" fmla="*/ 505408 w 1723431"/>
              <a:gd name="connsiteY16" fmla="*/ 1584256 h 1716991"/>
              <a:gd name="connsiteX17" fmla="*/ 505408 w 1723431"/>
              <a:gd name="connsiteY17" fmla="*/ 1212365 h 1716991"/>
              <a:gd name="connsiteX18" fmla="*/ 133517 w 1723431"/>
              <a:gd name="connsiteY18" fmla="*/ 1212365 h 1716991"/>
              <a:gd name="connsiteX19" fmla="*/ 2314 w 1723431"/>
              <a:gd name="connsiteY19" fmla="*/ 1081162 h 1716991"/>
              <a:gd name="connsiteX20" fmla="*/ 98665 w 1723431"/>
              <a:gd name="connsiteY20" fmla="*/ 920256 h 1716991"/>
              <a:gd name="connsiteX21" fmla="*/ 572686 w 1723431"/>
              <a:gd name="connsiteY21" fmla="*/ 446235 h 1716991"/>
              <a:gd name="connsiteX22" fmla="*/ 473014 w 1723431"/>
              <a:gd name="connsiteY22" fmla="*/ 346563 h 1716991"/>
              <a:gd name="connsiteX23" fmla="*/ 447609 w 1723431"/>
              <a:gd name="connsiteY23" fmla="*/ 315462 h 1716991"/>
              <a:gd name="connsiteX24" fmla="*/ 445386 w 1723431"/>
              <a:gd name="connsiteY24" fmla="*/ 311236 h 1716991"/>
              <a:gd name="connsiteX25" fmla="*/ 443629 w 1723431"/>
              <a:gd name="connsiteY25" fmla="*/ 309107 h 1716991"/>
              <a:gd name="connsiteX26" fmla="*/ 409770 w 1723431"/>
              <a:gd name="connsiteY26" fmla="*/ 198258 h 1716991"/>
              <a:gd name="connsiteX27" fmla="*/ 455043 w 1723431"/>
              <a:gd name="connsiteY27" fmla="*/ 72148 h 1716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723431" h="1716991">
                <a:moveTo>
                  <a:pt x="455043" y="72148"/>
                </a:moveTo>
                <a:cubicBezTo>
                  <a:pt x="483325" y="37878"/>
                  <a:pt x="522901" y="13272"/>
                  <a:pt x="568072" y="4028"/>
                </a:cubicBezTo>
                <a:cubicBezTo>
                  <a:pt x="580978" y="1388"/>
                  <a:pt x="594341" y="1"/>
                  <a:pt x="608028" y="0"/>
                </a:cubicBezTo>
                <a:lnTo>
                  <a:pt x="1523502" y="1"/>
                </a:lnTo>
                <a:cubicBezTo>
                  <a:pt x="1619310" y="0"/>
                  <a:pt x="1699246" y="67960"/>
                  <a:pt x="1717732" y="158303"/>
                </a:cubicBezTo>
                <a:lnTo>
                  <a:pt x="1717859" y="159564"/>
                </a:lnTo>
                <a:lnTo>
                  <a:pt x="1719404" y="164538"/>
                </a:lnTo>
                <a:cubicBezTo>
                  <a:pt x="1722044" y="177444"/>
                  <a:pt x="1723431" y="190806"/>
                  <a:pt x="1723431" y="204494"/>
                </a:cubicBezTo>
                <a:lnTo>
                  <a:pt x="1723431" y="1119968"/>
                </a:lnTo>
                <a:cubicBezTo>
                  <a:pt x="1723431" y="1229462"/>
                  <a:pt x="1634668" y="1318226"/>
                  <a:pt x="1525173" y="1318226"/>
                </a:cubicBezTo>
                <a:cubicBezTo>
                  <a:pt x="1470426" y="1318226"/>
                  <a:pt x="1420861" y="1296035"/>
                  <a:pt x="1384983" y="1260157"/>
                </a:cubicBezTo>
                <a:lnTo>
                  <a:pt x="1376492" y="1249866"/>
                </a:lnTo>
                <a:lnTo>
                  <a:pt x="1375540" y="1249088"/>
                </a:lnTo>
                <a:lnTo>
                  <a:pt x="1269469" y="1143017"/>
                </a:lnTo>
                <a:lnTo>
                  <a:pt x="795448" y="1617038"/>
                </a:lnTo>
                <a:cubicBezTo>
                  <a:pt x="753387" y="1665084"/>
                  <a:pt x="709151" y="1702246"/>
                  <a:pt x="636611" y="1715459"/>
                </a:cubicBezTo>
                <a:cubicBezTo>
                  <a:pt x="565323" y="1728444"/>
                  <a:pt x="505408" y="1656717"/>
                  <a:pt x="505408" y="1584256"/>
                </a:cubicBezTo>
                <a:lnTo>
                  <a:pt x="505408" y="1212365"/>
                </a:lnTo>
                <a:lnTo>
                  <a:pt x="133517" y="1212365"/>
                </a:lnTo>
                <a:cubicBezTo>
                  <a:pt x="61055" y="1212365"/>
                  <a:pt x="2314" y="1153623"/>
                  <a:pt x="2314" y="1081162"/>
                </a:cubicBezTo>
                <a:cubicBezTo>
                  <a:pt x="-3495" y="1032477"/>
                  <a:pt x="-6519" y="1036199"/>
                  <a:pt x="98665" y="920256"/>
                </a:cubicBezTo>
                <a:lnTo>
                  <a:pt x="572686" y="446235"/>
                </a:lnTo>
                <a:lnTo>
                  <a:pt x="473014" y="346563"/>
                </a:lnTo>
                <a:cubicBezTo>
                  <a:pt x="463336" y="336885"/>
                  <a:pt x="454868" y="326455"/>
                  <a:pt x="447609" y="315462"/>
                </a:cubicBezTo>
                <a:lnTo>
                  <a:pt x="445386" y="311236"/>
                </a:lnTo>
                <a:lnTo>
                  <a:pt x="443629" y="309107"/>
                </a:lnTo>
                <a:cubicBezTo>
                  <a:pt x="422252" y="277464"/>
                  <a:pt x="409770" y="239319"/>
                  <a:pt x="409770" y="198258"/>
                </a:cubicBezTo>
                <a:cubicBezTo>
                  <a:pt x="409770" y="150355"/>
                  <a:pt x="426760" y="106419"/>
                  <a:pt x="455043" y="72148"/>
                </a:cubicBezTo>
                <a:close/>
              </a:path>
            </a:pathLst>
          </a:custGeom>
          <a:solidFill>
            <a:schemeClr val="bg1"/>
          </a:solidFill>
          <a:ln w="508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7CEA349F-1065-475E-9C5E-F66C2CFC9D80}"/>
              </a:ext>
            </a:extLst>
          </p:cNvPr>
          <p:cNvSpPr/>
          <p:nvPr/>
        </p:nvSpPr>
        <p:spPr>
          <a:xfrm rot="2700000">
            <a:off x="4436656" y="1368553"/>
            <a:ext cx="1723431" cy="1716991"/>
          </a:xfrm>
          <a:custGeom>
            <a:avLst/>
            <a:gdLst>
              <a:gd name="connsiteX0" fmla="*/ 455043 w 1723431"/>
              <a:gd name="connsiteY0" fmla="*/ 72148 h 1716991"/>
              <a:gd name="connsiteX1" fmla="*/ 568072 w 1723431"/>
              <a:gd name="connsiteY1" fmla="*/ 4028 h 1716991"/>
              <a:gd name="connsiteX2" fmla="*/ 608028 w 1723431"/>
              <a:gd name="connsiteY2" fmla="*/ 0 h 1716991"/>
              <a:gd name="connsiteX3" fmla="*/ 1523502 w 1723431"/>
              <a:gd name="connsiteY3" fmla="*/ 1 h 1716991"/>
              <a:gd name="connsiteX4" fmla="*/ 1717732 w 1723431"/>
              <a:gd name="connsiteY4" fmla="*/ 158303 h 1716991"/>
              <a:gd name="connsiteX5" fmla="*/ 1717859 w 1723431"/>
              <a:gd name="connsiteY5" fmla="*/ 159564 h 1716991"/>
              <a:gd name="connsiteX6" fmla="*/ 1719404 w 1723431"/>
              <a:gd name="connsiteY6" fmla="*/ 164538 h 1716991"/>
              <a:gd name="connsiteX7" fmla="*/ 1723431 w 1723431"/>
              <a:gd name="connsiteY7" fmla="*/ 204494 h 1716991"/>
              <a:gd name="connsiteX8" fmla="*/ 1723431 w 1723431"/>
              <a:gd name="connsiteY8" fmla="*/ 1119968 h 1716991"/>
              <a:gd name="connsiteX9" fmla="*/ 1525173 w 1723431"/>
              <a:gd name="connsiteY9" fmla="*/ 1318226 h 1716991"/>
              <a:gd name="connsiteX10" fmla="*/ 1384983 w 1723431"/>
              <a:gd name="connsiteY10" fmla="*/ 1260157 h 1716991"/>
              <a:gd name="connsiteX11" fmla="*/ 1376492 w 1723431"/>
              <a:gd name="connsiteY11" fmla="*/ 1249866 h 1716991"/>
              <a:gd name="connsiteX12" fmla="*/ 1375540 w 1723431"/>
              <a:gd name="connsiteY12" fmla="*/ 1249088 h 1716991"/>
              <a:gd name="connsiteX13" fmla="*/ 1269469 w 1723431"/>
              <a:gd name="connsiteY13" fmla="*/ 1143017 h 1716991"/>
              <a:gd name="connsiteX14" fmla="*/ 795448 w 1723431"/>
              <a:gd name="connsiteY14" fmla="*/ 1617038 h 1716991"/>
              <a:gd name="connsiteX15" fmla="*/ 636611 w 1723431"/>
              <a:gd name="connsiteY15" fmla="*/ 1715459 h 1716991"/>
              <a:gd name="connsiteX16" fmla="*/ 505408 w 1723431"/>
              <a:gd name="connsiteY16" fmla="*/ 1584256 h 1716991"/>
              <a:gd name="connsiteX17" fmla="*/ 505408 w 1723431"/>
              <a:gd name="connsiteY17" fmla="*/ 1212365 h 1716991"/>
              <a:gd name="connsiteX18" fmla="*/ 133517 w 1723431"/>
              <a:gd name="connsiteY18" fmla="*/ 1212365 h 1716991"/>
              <a:gd name="connsiteX19" fmla="*/ 2314 w 1723431"/>
              <a:gd name="connsiteY19" fmla="*/ 1081162 h 1716991"/>
              <a:gd name="connsiteX20" fmla="*/ 98665 w 1723431"/>
              <a:gd name="connsiteY20" fmla="*/ 920256 h 1716991"/>
              <a:gd name="connsiteX21" fmla="*/ 572686 w 1723431"/>
              <a:gd name="connsiteY21" fmla="*/ 446235 h 1716991"/>
              <a:gd name="connsiteX22" fmla="*/ 473014 w 1723431"/>
              <a:gd name="connsiteY22" fmla="*/ 346563 h 1716991"/>
              <a:gd name="connsiteX23" fmla="*/ 447609 w 1723431"/>
              <a:gd name="connsiteY23" fmla="*/ 315462 h 1716991"/>
              <a:gd name="connsiteX24" fmla="*/ 445386 w 1723431"/>
              <a:gd name="connsiteY24" fmla="*/ 311236 h 1716991"/>
              <a:gd name="connsiteX25" fmla="*/ 443629 w 1723431"/>
              <a:gd name="connsiteY25" fmla="*/ 309107 h 1716991"/>
              <a:gd name="connsiteX26" fmla="*/ 409770 w 1723431"/>
              <a:gd name="connsiteY26" fmla="*/ 198258 h 1716991"/>
              <a:gd name="connsiteX27" fmla="*/ 455043 w 1723431"/>
              <a:gd name="connsiteY27" fmla="*/ 72148 h 1716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723431" h="1716991">
                <a:moveTo>
                  <a:pt x="455043" y="72148"/>
                </a:moveTo>
                <a:cubicBezTo>
                  <a:pt x="483325" y="37878"/>
                  <a:pt x="522901" y="13272"/>
                  <a:pt x="568072" y="4028"/>
                </a:cubicBezTo>
                <a:cubicBezTo>
                  <a:pt x="580978" y="1388"/>
                  <a:pt x="594341" y="1"/>
                  <a:pt x="608028" y="0"/>
                </a:cubicBezTo>
                <a:lnTo>
                  <a:pt x="1523502" y="1"/>
                </a:lnTo>
                <a:cubicBezTo>
                  <a:pt x="1619310" y="0"/>
                  <a:pt x="1699246" y="67960"/>
                  <a:pt x="1717732" y="158303"/>
                </a:cubicBezTo>
                <a:lnTo>
                  <a:pt x="1717859" y="159564"/>
                </a:lnTo>
                <a:lnTo>
                  <a:pt x="1719404" y="164538"/>
                </a:lnTo>
                <a:cubicBezTo>
                  <a:pt x="1722044" y="177444"/>
                  <a:pt x="1723431" y="190806"/>
                  <a:pt x="1723431" y="204494"/>
                </a:cubicBezTo>
                <a:lnTo>
                  <a:pt x="1723431" y="1119968"/>
                </a:lnTo>
                <a:cubicBezTo>
                  <a:pt x="1723431" y="1229462"/>
                  <a:pt x="1634668" y="1318226"/>
                  <a:pt x="1525173" y="1318226"/>
                </a:cubicBezTo>
                <a:cubicBezTo>
                  <a:pt x="1470426" y="1318226"/>
                  <a:pt x="1420861" y="1296035"/>
                  <a:pt x="1384983" y="1260157"/>
                </a:cubicBezTo>
                <a:lnTo>
                  <a:pt x="1376492" y="1249866"/>
                </a:lnTo>
                <a:lnTo>
                  <a:pt x="1375540" y="1249088"/>
                </a:lnTo>
                <a:lnTo>
                  <a:pt x="1269469" y="1143017"/>
                </a:lnTo>
                <a:lnTo>
                  <a:pt x="795448" y="1617038"/>
                </a:lnTo>
                <a:cubicBezTo>
                  <a:pt x="753387" y="1665084"/>
                  <a:pt x="709151" y="1702246"/>
                  <a:pt x="636611" y="1715459"/>
                </a:cubicBezTo>
                <a:cubicBezTo>
                  <a:pt x="565323" y="1728444"/>
                  <a:pt x="505408" y="1656717"/>
                  <a:pt x="505408" y="1584256"/>
                </a:cubicBezTo>
                <a:lnTo>
                  <a:pt x="505408" y="1212365"/>
                </a:lnTo>
                <a:lnTo>
                  <a:pt x="133517" y="1212365"/>
                </a:lnTo>
                <a:cubicBezTo>
                  <a:pt x="61055" y="1212365"/>
                  <a:pt x="2314" y="1153623"/>
                  <a:pt x="2314" y="1081162"/>
                </a:cubicBezTo>
                <a:cubicBezTo>
                  <a:pt x="-3495" y="1032477"/>
                  <a:pt x="-6519" y="1036199"/>
                  <a:pt x="98665" y="920256"/>
                </a:cubicBezTo>
                <a:lnTo>
                  <a:pt x="572686" y="446235"/>
                </a:lnTo>
                <a:lnTo>
                  <a:pt x="473014" y="346563"/>
                </a:lnTo>
                <a:cubicBezTo>
                  <a:pt x="463336" y="336885"/>
                  <a:pt x="454868" y="326455"/>
                  <a:pt x="447609" y="315462"/>
                </a:cubicBezTo>
                <a:lnTo>
                  <a:pt x="445386" y="311236"/>
                </a:lnTo>
                <a:lnTo>
                  <a:pt x="443629" y="309107"/>
                </a:lnTo>
                <a:cubicBezTo>
                  <a:pt x="422252" y="277464"/>
                  <a:pt x="409770" y="239319"/>
                  <a:pt x="409770" y="198258"/>
                </a:cubicBezTo>
                <a:cubicBezTo>
                  <a:pt x="409770" y="150355"/>
                  <a:pt x="426760" y="106419"/>
                  <a:pt x="455043" y="72148"/>
                </a:cubicBezTo>
                <a:close/>
              </a:path>
            </a:pathLst>
          </a:custGeom>
          <a:solidFill>
            <a:schemeClr val="accent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D268D60-E650-49F8-939F-0F75C8507590}"/>
              </a:ext>
            </a:extLst>
          </p:cNvPr>
          <p:cNvSpPr/>
          <p:nvPr/>
        </p:nvSpPr>
        <p:spPr>
          <a:xfrm rot="2700000">
            <a:off x="2914403" y="1368551"/>
            <a:ext cx="1723431" cy="1716991"/>
          </a:xfrm>
          <a:custGeom>
            <a:avLst/>
            <a:gdLst>
              <a:gd name="connsiteX0" fmla="*/ 455043 w 1723431"/>
              <a:gd name="connsiteY0" fmla="*/ 72148 h 1716991"/>
              <a:gd name="connsiteX1" fmla="*/ 568072 w 1723431"/>
              <a:gd name="connsiteY1" fmla="*/ 4028 h 1716991"/>
              <a:gd name="connsiteX2" fmla="*/ 608028 w 1723431"/>
              <a:gd name="connsiteY2" fmla="*/ 0 h 1716991"/>
              <a:gd name="connsiteX3" fmla="*/ 1523502 w 1723431"/>
              <a:gd name="connsiteY3" fmla="*/ 1 h 1716991"/>
              <a:gd name="connsiteX4" fmla="*/ 1717732 w 1723431"/>
              <a:gd name="connsiteY4" fmla="*/ 158303 h 1716991"/>
              <a:gd name="connsiteX5" fmla="*/ 1717859 w 1723431"/>
              <a:gd name="connsiteY5" fmla="*/ 159564 h 1716991"/>
              <a:gd name="connsiteX6" fmla="*/ 1719404 w 1723431"/>
              <a:gd name="connsiteY6" fmla="*/ 164538 h 1716991"/>
              <a:gd name="connsiteX7" fmla="*/ 1723431 w 1723431"/>
              <a:gd name="connsiteY7" fmla="*/ 204494 h 1716991"/>
              <a:gd name="connsiteX8" fmla="*/ 1723431 w 1723431"/>
              <a:gd name="connsiteY8" fmla="*/ 1119968 h 1716991"/>
              <a:gd name="connsiteX9" fmla="*/ 1525173 w 1723431"/>
              <a:gd name="connsiteY9" fmla="*/ 1318226 h 1716991"/>
              <a:gd name="connsiteX10" fmla="*/ 1384983 w 1723431"/>
              <a:gd name="connsiteY10" fmla="*/ 1260157 h 1716991"/>
              <a:gd name="connsiteX11" fmla="*/ 1376492 w 1723431"/>
              <a:gd name="connsiteY11" fmla="*/ 1249866 h 1716991"/>
              <a:gd name="connsiteX12" fmla="*/ 1375540 w 1723431"/>
              <a:gd name="connsiteY12" fmla="*/ 1249088 h 1716991"/>
              <a:gd name="connsiteX13" fmla="*/ 1269469 w 1723431"/>
              <a:gd name="connsiteY13" fmla="*/ 1143017 h 1716991"/>
              <a:gd name="connsiteX14" fmla="*/ 795448 w 1723431"/>
              <a:gd name="connsiteY14" fmla="*/ 1617038 h 1716991"/>
              <a:gd name="connsiteX15" fmla="*/ 636611 w 1723431"/>
              <a:gd name="connsiteY15" fmla="*/ 1715459 h 1716991"/>
              <a:gd name="connsiteX16" fmla="*/ 505408 w 1723431"/>
              <a:gd name="connsiteY16" fmla="*/ 1584256 h 1716991"/>
              <a:gd name="connsiteX17" fmla="*/ 505408 w 1723431"/>
              <a:gd name="connsiteY17" fmla="*/ 1212365 h 1716991"/>
              <a:gd name="connsiteX18" fmla="*/ 133517 w 1723431"/>
              <a:gd name="connsiteY18" fmla="*/ 1212365 h 1716991"/>
              <a:gd name="connsiteX19" fmla="*/ 2314 w 1723431"/>
              <a:gd name="connsiteY19" fmla="*/ 1081162 h 1716991"/>
              <a:gd name="connsiteX20" fmla="*/ 98665 w 1723431"/>
              <a:gd name="connsiteY20" fmla="*/ 920256 h 1716991"/>
              <a:gd name="connsiteX21" fmla="*/ 572686 w 1723431"/>
              <a:gd name="connsiteY21" fmla="*/ 446235 h 1716991"/>
              <a:gd name="connsiteX22" fmla="*/ 473014 w 1723431"/>
              <a:gd name="connsiteY22" fmla="*/ 346563 h 1716991"/>
              <a:gd name="connsiteX23" fmla="*/ 447609 w 1723431"/>
              <a:gd name="connsiteY23" fmla="*/ 315462 h 1716991"/>
              <a:gd name="connsiteX24" fmla="*/ 445386 w 1723431"/>
              <a:gd name="connsiteY24" fmla="*/ 311236 h 1716991"/>
              <a:gd name="connsiteX25" fmla="*/ 443629 w 1723431"/>
              <a:gd name="connsiteY25" fmla="*/ 309107 h 1716991"/>
              <a:gd name="connsiteX26" fmla="*/ 409770 w 1723431"/>
              <a:gd name="connsiteY26" fmla="*/ 198258 h 1716991"/>
              <a:gd name="connsiteX27" fmla="*/ 455043 w 1723431"/>
              <a:gd name="connsiteY27" fmla="*/ 72148 h 1716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723431" h="1716991">
                <a:moveTo>
                  <a:pt x="455043" y="72148"/>
                </a:moveTo>
                <a:cubicBezTo>
                  <a:pt x="483325" y="37878"/>
                  <a:pt x="522901" y="13272"/>
                  <a:pt x="568072" y="4028"/>
                </a:cubicBezTo>
                <a:cubicBezTo>
                  <a:pt x="580978" y="1388"/>
                  <a:pt x="594341" y="1"/>
                  <a:pt x="608028" y="0"/>
                </a:cubicBezTo>
                <a:lnTo>
                  <a:pt x="1523502" y="1"/>
                </a:lnTo>
                <a:cubicBezTo>
                  <a:pt x="1619310" y="0"/>
                  <a:pt x="1699246" y="67960"/>
                  <a:pt x="1717732" y="158303"/>
                </a:cubicBezTo>
                <a:lnTo>
                  <a:pt x="1717859" y="159564"/>
                </a:lnTo>
                <a:lnTo>
                  <a:pt x="1719404" y="164538"/>
                </a:lnTo>
                <a:cubicBezTo>
                  <a:pt x="1722044" y="177444"/>
                  <a:pt x="1723431" y="190806"/>
                  <a:pt x="1723431" y="204494"/>
                </a:cubicBezTo>
                <a:lnTo>
                  <a:pt x="1723431" y="1119968"/>
                </a:lnTo>
                <a:cubicBezTo>
                  <a:pt x="1723431" y="1229462"/>
                  <a:pt x="1634668" y="1318226"/>
                  <a:pt x="1525173" y="1318226"/>
                </a:cubicBezTo>
                <a:cubicBezTo>
                  <a:pt x="1470426" y="1318226"/>
                  <a:pt x="1420861" y="1296035"/>
                  <a:pt x="1384983" y="1260157"/>
                </a:cubicBezTo>
                <a:lnTo>
                  <a:pt x="1376492" y="1249866"/>
                </a:lnTo>
                <a:lnTo>
                  <a:pt x="1375540" y="1249088"/>
                </a:lnTo>
                <a:lnTo>
                  <a:pt x="1269469" y="1143017"/>
                </a:lnTo>
                <a:lnTo>
                  <a:pt x="795448" y="1617038"/>
                </a:lnTo>
                <a:cubicBezTo>
                  <a:pt x="753387" y="1665084"/>
                  <a:pt x="709151" y="1702246"/>
                  <a:pt x="636611" y="1715459"/>
                </a:cubicBezTo>
                <a:cubicBezTo>
                  <a:pt x="565323" y="1728444"/>
                  <a:pt x="505408" y="1656717"/>
                  <a:pt x="505408" y="1584256"/>
                </a:cubicBezTo>
                <a:lnTo>
                  <a:pt x="505408" y="1212365"/>
                </a:lnTo>
                <a:lnTo>
                  <a:pt x="133517" y="1212365"/>
                </a:lnTo>
                <a:cubicBezTo>
                  <a:pt x="61055" y="1212365"/>
                  <a:pt x="2314" y="1153623"/>
                  <a:pt x="2314" y="1081162"/>
                </a:cubicBezTo>
                <a:cubicBezTo>
                  <a:pt x="-3495" y="1032477"/>
                  <a:pt x="-6519" y="1036199"/>
                  <a:pt x="98665" y="920256"/>
                </a:cubicBezTo>
                <a:lnTo>
                  <a:pt x="572686" y="446235"/>
                </a:lnTo>
                <a:lnTo>
                  <a:pt x="473014" y="346563"/>
                </a:lnTo>
                <a:cubicBezTo>
                  <a:pt x="463336" y="336885"/>
                  <a:pt x="454868" y="326455"/>
                  <a:pt x="447609" y="315462"/>
                </a:cubicBezTo>
                <a:lnTo>
                  <a:pt x="445386" y="311236"/>
                </a:lnTo>
                <a:lnTo>
                  <a:pt x="443629" y="309107"/>
                </a:lnTo>
                <a:cubicBezTo>
                  <a:pt x="422252" y="277464"/>
                  <a:pt x="409770" y="239319"/>
                  <a:pt x="409770" y="198258"/>
                </a:cubicBezTo>
                <a:cubicBezTo>
                  <a:pt x="409770" y="150355"/>
                  <a:pt x="426760" y="106419"/>
                  <a:pt x="455043" y="72148"/>
                </a:cubicBezTo>
                <a:close/>
              </a:path>
            </a:pathLst>
          </a:custGeom>
          <a:solidFill>
            <a:schemeClr val="bg1"/>
          </a:solidFill>
          <a:ln w="508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BBF665-FD6B-48F6-8D09-94D9BE12717B}"/>
              </a:ext>
            </a:extLst>
          </p:cNvPr>
          <p:cNvSpPr txBox="1"/>
          <p:nvPr/>
        </p:nvSpPr>
        <p:spPr>
          <a:xfrm>
            <a:off x="966464" y="3653961"/>
            <a:ext cx="864096" cy="83099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en-US" altLang="ko-KR" sz="5400" b="1" dirty="0">
                <a:solidFill>
                  <a:schemeClr val="accent2"/>
                </a:solidFill>
                <a:cs typeface="Arial" pitchFamily="34" charset="0"/>
              </a:rPr>
              <a:t>01</a:t>
            </a:r>
            <a:endParaRPr lang="ko-KR" altLang="en-US" sz="5400" b="1" dirty="0">
              <a:solidFill>
                <a:schemeClr val="accent2"/>
              </a:solidFill>
              <a:cs typeface="Arial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676B30-13EC-4DEE-83EA-27D8D6BDFFB0}"/>
              </a:ext>
            </a:extLst>
          </p:cNvPr>
          <p:cNvSpPr txBox="1"/>
          <p:nvPr/>
        </p:nvSpPr>
        <p:spPr>
          <a:xfrm>
            <a:off x="966464" y="5637816"/>
            <a:ext cx="864096" cy="83099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en-US" altLang="ko-KR" sz="5400" b="1" dirty="0">
                <a:solidFill>
                  <a:schemeClr val="accent2"/>
                </a:solidFill>
                <a:cs typeface="Arial" pitchFamily="34" charset="0"/>
              </a:rPr>
              <a:t>03</a:t>
            </a:r>
            <a:endParaRPr lang="ko-KR" altLang="en-US" sz="5400" b="1" dirty="0">
              <a:solidFill>
                <a:schemeClr val="accent2"/>
              </a:solidFill>
              <a:cs typeface="Arial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A9D6D7F-16E6-43E7-A502-6D58E59D8E66}"/>
              </a:ext>
            </a:extLst>
          </p:cNvPr>
          <p:cNvSpPr txBox="1"/>
          <p:nvPr/>
        </p:nvSpPr>
        <p:spPr>
          <a:xfrm>
            <a:off x="7219795" y="3349221"/>
            <a:ext cx="4791961" cy="1477328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r>
              <a:rPr lang="kk-KZ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Ерекше білім беруге қажеттілігі бар балалар</a:t>
            </a:r>
          </a:p>
          <a:p>
            <a:endParaRPr lang="kk-KZ" altLang="ko-KR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r>
              <a:rPr lang="kk-KZ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Для</a:t>
            </a:r>
            <a:r>
              <a:rPr lang="kk-KZ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kk-KZ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детей</a:t>
            </a:r>
            <a:r>
              <a:rPr lang="kk-KZ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kk-KZ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с</a:t>
            </a:r>
            <a:r>
              <a:rPr lang="kk-KZ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kk-KZ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особыми</a:t>
            </a:r>
            <a:r>
              <a:rPr lang="kk-KZ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kk-KZ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образовательными</a:t>
            </a:r>
            <a:r>
              <a:rPr lang="kk-KZ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kk-KZ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потребностям</a:t>
            </a:r>
            <a:endParaRPr lang="ko-KR" altLang="en-US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1970A39-49EC-4B1D-A8A3-8EA457D8D841}"/>
              </a:ext>
            </a:extLst>
          </p:cNvPr>
          <p:cNvSpPr txBox="1"/>
          <p:nvPr/>
        </p:nvSpPr>
        <p:spPr>
          <a:xfrm>
            <a:off x="6179703" y="3653961"/>
            <a:ext cx="864096" cy="83099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en-US" altLang="ko-KR" sz="5400" b="1" dirty="0">
                <a:solidFill>
                  <a:schemeClr val="accent1"/>
                </a:solidFill>
                <a:cs typeface="Arial" pitchFamily="34" charset="0"/>
              </a:rPr>
              <a:t>02</a:t>
            </a:r>
            <a:endParaRPr lang="ko-KR" altLang="en-US" sz="5400" b="1" dirty="0">
              <a:solidFill>
                <a:schemeClr val="accent1"/>
              </a:solidFill>
              <a:cs typeface="Arial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8CAD95D-05B9-486B-B3B1-A33277F9D73E}"/>
              </a:ext>
            </a:extLst>
          </p:cNvPr>
          <p:cNvSpPr txBox="1"/>
          <p:nvPr/>
        </p:nvSpPr>
        <p:spPr>
          <a:xfrm>
            <a:off x="6179703" y="5637816"/>
            <a:ext cx="864096" cy="83099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en-US" altLang="ko-KR" sz="5400" b="1" dirty="0">
                <a:solidFill>
                  <a:schemeClr val="accent2"/>
                </a:solidFill>
                <a:cs typeface="Arial" pitchFamily="34" charset="0"/>
              </a:rPr>
              <a:t>04</a:t>
            </a:r>
            <a:endParaRPr lang="ko-KR" altLang="en-US" sz="5400" b="1" dirty="0">
              <a:solidFill>
                <a:schemeClr val="accent2"/>
              </a:solidFill>
              <a:cs typeface="Arial" pitchFamily="34" charset="0"/>
            </a:endParaRPr>
          </a:p>
        </p:txBody>
      </p:sp>
      <p:sp>
        <p:nvSpPr>
          <p:cNvPr id="27" name="Rectangle 5">
            <a:extLst>
              <a:ext uri="{FF2B5EF4-FFF2-40B4-BE49-F238E27FC236}">
                <a16:creationId xmlns:a16="http://schemas.microsoft.com/office/drawing/2014/main" id="{9659C0E7-87A0-2546-99AA-E5BEBD83A2BF}"/>
              </a:ext>
            </a:extLst>
          </p:cNvPr>
          <p:cNvSpPr/>
          <p:nvPr/>
        </p:nvSpPr>
        <p:spPr>
          <a:xfrm>
            <a:off x="11241407" y="126047"/>
            <a:ext cx="770350" cy="1169991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39DEC45-B5F4-0E45-9213-D419F936BBF9}"/>
              </a:ext>
            </a:extLst>
          </p:cNvPr>
          <p:cNvSpPr txBox="1"/>
          <p:nvPr/>
        </p:nvSpPr>
        <p:spPr>
          <a:xfrm>
            <a:off x="11420435" y="399252"/>
            <a:ext cx="4122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3200" b="1" dirty="0">
                <a:solidFill>
                  <a:schemeClr val="bg1"/>
                </a:solidFill>
                <a:cs typeface="Arial" pitchFamily="34" charset="0"/>
              </a:rPr>
              <a:t>6</a:t>
            </a:r>
            <a:endParaRPr lang="ko-KR" altLang="en-US" sz="3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9" name="Block Arc 41">
            <a:extLst>
              <a:ext uri="{FF2B5EF4-FFF2-40B4-BE49-F238E27FC236}">
                <a16:creationId xmlns:a16="http://schemas.microsoft.com/office/drawing/2014/main" id="{8366EE41-B2B4-5C4A-9B57-603A1B4933B4}"/>
              </a:ext>
            </a:extLst>
          </p:cNvPr>
          <p:cNvSpPr/>
          <p:nvPr/>
        </p:nvSpPr>
        <p:spPr>
          <a:xfrm>
            <a:off x="7039221" y="1882779"/>
            <a:ext cx="473301" cy="660394"/>
          </a:xfrm>
          <a:custGeom>
            <a:avLst/>
            <a:gdLst/>
            <a:ahLst/>
            <a:cxnLst/>
            <a:rect l="l" t="t" r="r" b="b"/>
            <a:pathLst>
              <a:path w="2512265" h="3505352">
                <a:moveTo>
                  <a:pt x="1276582" y="2106401"/>
                </a:moveTo>
                <a:cubicBezTo>
                  <a:pt x="1154832" y="2195007"/>
                  <a:pt x="1018024" y="2262207"/>
                  <a:pt x="871321" y="2302645"/>
                </a:cubicBezTo>
                <a:cubicBezTo>
                  <a:pt x="1041049" y="2346709"/>
                  <a:pt x="1216984" y="2342691"/>
                  <a:pt x="1380867" y="2295542"/>
                </a:cubicBezTo>
                <a:cubicBezTo>
                  <a:pt x="1352791" y="2227964"/>
                  <a:pt x="1317377" y="2164934"/>
                  <a:pt x="1276582" y="2106401"/>
                </a:cubicBezTo>
                <a:close/>
                <a:moveTo>
                  <a:pt x="931061" y="1768598"/>
                </a:moveTo>
                <a:lnTo>
                  <a:pt x="785084" y="2021438"/>
                </a:lnTo>
                <a:lnTo>
                  <a:pt x="684448" y="2196711"/>
                </a:lnTo>
                <a:cubicBezTo>
                  <a:pt x="868931" y="2169533"/>
                  <a:pt x="1041385" y="2098006"/>
                  <a:pt x="1189228" y="1991290"/>
                </a:cubicBezTo>
                <a:cubicBezTo>
                  <a:pt x="1113839" y="1904543"/>
                  <a:pt x="1026949" y="1829435"/>
                  <a:pt x="931061" y="1768598"/>
                </a:cubicBezTo>
                <a:close/>
                <a:moveTo>
                  <a:pt x="1626242" y="1739577"/>
                </a:moveTo>
                <a:cubicBezTo>
                  <a:pt x="1556851" y="1850020"/>
                  <a:pt x="1471526" y="1947792"/>
                  <a:pt x="1374302" y="2030973"/>
                </a:cubicBezTo>
                <a:cubicBezTo>
                  <a:pt x="1422822" y="2099916"/>
                  <a:pt x="1464618" y="2174537"/>
                  <a:pt x="1497466" y="2254701"/>
                </a:cubicBezTo>
                <a:cubicBezTo>
                  <a:pt x="1664534" y="2184833"/>
                  <a:pt x="1813198" y="2068027"/>
                  <a:pt x="1922549" y="1910651"/>
                </a:cubicBezTo>
                <a:close/>
                <a:moveTo>
                  <a:pt x="531158" y="1601275"/>
                </a:moveTo>
                <a:cubicBezTo>
                  <a:pt x="514831" y="1769123"/>
                  <a:pt x="535254" y="1939877"/>
                  <a:pt x="594029" y="2101141"/>
                </a:cubicBezTo>
                <a:lnTo>
                  <a:pt x="822377" y="1705631"/>
                </a:lnTo>
                <a:cubicBezTo>
                  <a:pt x="730789" y="1658398"/>
                  <a:pt x="632873" y="1623335"/>
                  <a:pt x="531158" y="1601275"/>
                </a:cubicBezTo>
                <a:close/>
                <a:moveTo>
                  <a:pt x="270885" y="1572115"/>
                </a:moveTo>
                <a:cubicBezTo>
                  <a:pt x="231457" y="1572339"/>
                  <a:pt x="191799" y="1574812"/>
                  <a:pt x="152057" y="1579894"/>
                </a:cubicBezTo>
                <a:cubicBezTo>
                  <a:pt x="195418" y="1760005"/>
                  <a:pt x="289893" y="1927350"/>
                  <a:pt x="428945" y="2058945"/>
                </a:cubicBezTo>
                <a:cubicBezTo>
                  <a:pt x="384418" y="1901749"/>
                  <a:pt x="371313" y="1738504"/>
                  <a:pt x="388331" y="1577832"/>
                </a:cubicBezTo>
                <a:cubicBezTo>
                  <a:pt x="349511" y="1573916"/>
                  <a:pt x="310313" y="1571891"/>
                  <a:pt x="270885" y="1572115"/>
                </a:cubicBezTo>
                <a:close/>
                <a:moveTo>
                  <a:pt x="1117422" y="1445810"/>
                </a:moveTo>
                <a:lnTo>
                  <a:pt x="992684" y="1661863"/>
                </a:lnTo>
                <a:cubicBezTo>
                  <a:pt x="1102065" y="1730612"/>
                  <a:pt x="1200940" y="1816138"/>
                  <a:pt x="1286200" y="1915345"/>
                </a:cubicBezTo>
                <a:cubicBezTo>
                  <a:pt x="1368713" y="1844119"/>
                  <a:pt x="1441290" y="1760865"/>
                  <a:pt x="1500981" y="1667258"/>
                </a:cubicBezTo>
                <a:close/>
                <a:moveTo>
                  <a:pt x="2092402" y="1221082"/>
                </a:moveTo>
                <a:cubicBezTo>
                  <a:pt x="2001593" y="1234047"/>
                  <a:pt x="1911092" y="1235450"/>
                  <a:pt x="1822337" y="1227227"/>
                </a:cubicBezTo>
                <a:cubicBezTo>
                  <a:pt x="1800443" y="1366691"/>
                  <a:pt x="1756170" y="1503162"/>
                  <a:pt x="1688847" y="1630684"/>
                </a:cubicBezTo>
                <a:lnTo>
                  <a:pt x="1987299" y="1802996"/>
                </a:lnTo>
                <a:cubicBezTo>
                  <a:pt x="2084887" y="1618081"/>
                  <a:pt x="2117858" y="1415133"/>
                  <a:pt x="2092402" y="1221082"/>
                </a:cubicBezTo>
                <a:close/>
                <a:moveTo>
                  <a:pt x="649579" y="1175701"/>
                </a:moveTo>
                <a:cubicBezTo>
                  <a:pt x="600911" y="1272240"/>
                  <a:pt x="566994" y="1374279"/>
                  <a:pt x="548013" y="1478728"/>
                </a:cubicBezTo>
                <a:cubicBezTo>
                  <a:pt x="665588" y="1503392"/>
                  <a:pt x="778659" y="1543786"/>
                  <a:pt x="883938" y="1599004"/>
                </a:cubicBezTo>
                <a:lnTo>
                  <a:pt x="1008644" y="1383007"/>
                </a:lnTo>
                <a:close/>
                <a:moveTo>
                  <a:pt x="1325201" y="1085928"/>
                </a:moveTo>
                <a:lnTo>
                  <a:pt x="1180226" y="1337032"/>
                </a:lnTo>
                <a:lnTo>
                  <a:pt x="1563461" y="1558293"/>
                </a:lnTo>
                <a:cubicBezTo>
                  <a:pt x="1621429" y="1447029"/>
                  <a:pt x="1659763" y="1328223"/>
                  <a:pt x="1679185" y="1206861"/>
                </a:cubicBezTo>
                <a:cubicBezTo>
                  <a:pt x="1555153" y="1183834"/>
                  <a:pt x="1435895" y="1143161"/>
                  <a:pt x="1325201" y="1085928"/>
                </a:cubicBezTo>
                <a:close/>
                <a:moveTo>
                  <a:pt x="216369" y="925587"/>
                </a:moveTo>
                <a:cubicBezTo>
                  <a:pt x="135862" y="1096620"/>
                  <a:pt x="108667" y="1281041"/>
                  <a:pt x="130011" y="1458436"/>
                </a:cubicBezTo>
                <a:cubicBezTo>
                  <a:pt x="222591" y="1446071"/>
                  <a:pt x="314795" y="1446181"/>
                  <a:pt x="405131" y="1455463"/>
                </a:cubicBezTo>
                <a:cubicBezTo>
                  <a:pt x="426945" y="1333935"/>
                  <a:pt x="466667" y="1215249"/>
                  <a:pt x="524206" y="1103317"/>
                </a:cubicBezTo>
                <a:close/>
                <a:moveTo>
                  <a:pt x="943246" y="797103"/>
                </a:moveTo>
                <a:cubicBezTo>
                  <a:pt x="853400" y="873630"/>
                  <a:pt x="774733" y="963960"/>
                  <a:pt x="711316" y="1066306"/>
                </a:cubicBezTo>
                <a:lnTo>
                  <a:pt x="1071447" y="1274228"/>
                </a:lnTo>
                <a:lnTo>
                  <a:pt x="1215869" y="1024081"/>
                </a:lnTo>
                <a:cubicBezTo>
                  <a:pt x="1115458" y="961776"/>
                  <a:pt x="1023809" y="885272"/>
                  <a:pt x="943246" y="797103"/>
                </a:cubicBezTo>
                <a:close/>
                <a:moveTo>
                  <a:pt x="1777831" y="614825"/>
                </a:moveTo>
                <a:cubicBezTo>
                  <a:pt x="1828108" y="774217"/>
                  <a:pt x="1847177" y="940426"/>
                  <a:pt x="1835302" y="1104709"/>
                </a:cubicBezTo>
                <a:cubicBezTo>
                  <a:pt x="1912529" y="1111680"/>
                  <a:pt x="1991200" y="1110618"/>
                  <a:pt x="2070135" y="1099634"/>
                </a:cubicBezTo>
                <a:cubicBezTo>
                  <a:pt x="2023430" y="916066"/>
                  <a:pt x="1923963" y="746103"/>
                  <a:pt x="1777831" y="614825"/>
                </a:cubicBezTo>
                <a:close/>
                <a:moveTo>
                  <a:pt x="1613169" y="587153"/>
                </a:moveTo>
                <a:lnTo>
                  <a:pt x="1386789" y="979253"/>
                </a:lnTo>
                <a:cubicBezTo>
                  <a:pt x="1482593" y="1028182"/>
                  <a:pt x="1585369" y="1063521"/>
                  <a:pt x="1692132" y="1084514"/>
                </a:cubicBezTo>
                <a:cubicBezTo>
                  <a:pt x="1702376" y="916614"/>
                  <a:pt x="1676765" y="746730"/>
                  <a:pt x="1613169" y="587153"/>
                </a:cubicBezTo>
                <a:close/>
                <a:moveTo>
                  <a:pt x="1500307" y="531421"/>
                </a:moveTo>
                <a:cubicBezTo>
                  <a:pt x="1333628" y="560682"/>
                  <a:pt x="1177718" y="626786"/>
                  <a:pt x="1041762" y="721997"/>
                </a:cubicBezTo>
                <a:cubicBezTo>
                  <a:pt x="1111912" y="797410"/>
                  <a:pt x="1191076" y="863204"/>
                  <a:pt x="1277416" y="917480"/>
                </a:cubicBezTo>
                <a:close/>
                <a:moveTo>
                  <a:pt x="708730" y="442269"/>
                </a:moveTo>
                <a:cubicBezTo>
                  <a:pt x="536145" y="518354"/>
                  <a:pt x="384460" y="645249"/>
                  <a:pt x="277225" y="815684"/>
                </a:cubicBezTo>
                <a:lnTo>
                  <a:pt x="586010" y="993961"/>
                </a:lnTo>
                <a:cubicBezTo>
                  <a:pt x="658009" y="876621"/>
                  <a:pt x="747803" y="773217"/>
                  <a:pt x="850548" y="685844"/>
                </a:cubicBezTo>
                <a:cubicBezTo>
                  <a:pt x="795399" y="611028"/>
                  <a:pt x="747545" y="529652"/>
                  <a:pt x="708730" y="442269"/>
                </a:cubicBezTo>
                <a:close/>
                <a:moveTo>
                  <a:pt x="1114411" y="355452"/>
                </a:moveTo>
                <a:cubicBezTo>
                  <a:pt x="1016499" y="355167"/>
                  <a:pt x="919324" y="369705"/>
                  <a:pt x="826255" y="398131"/>
                </a:cubicBezTo>
                <a:cubicBezTo>
                  <a:pt x="858722" y="474940"/>
                  <a:pt x="900618" y="545829"/>
                  <a:pt x="948599" y="611249"/>
                </a:cubicBezTo>
                <a:cubicBezTo>
                  <a:pt x="1085375" y="512974"/>
                  <a:pt x="1240825" y="441488"/>
                  <a:pt x="1406980" y="401715"/>
                </a:cubicBezTo>
                <a:cubicBezTo>
                  <a:pt x="1310969" y="370847"/>
                  <a:pt x="1212322" y="355738"/>
                  <a:pt x="1114411" y="355452"/>
                </a:cubicBezTo>
                <a:close/>
                <a:moveTo>
                  <a:pt x="1776283" y="295101"/>
                </a:moveTo>
                <a:lnTo>
                  <a:pt x="1710896" y="408983"/>
                </a:lnTo>
                <a:cubicBezTo>
                  <a:pt x="2209777" y="726145"/>
                  <a:pt x="2373723" y="1383396"/>
                  <a:pt x="2075153" y="1900534"/>
                </a:cubicBezTo>
                <a:cubicBezTo>
                  <a:pt x="1777480" y="2416119"/>
                  <a:pt x="1129323" y="2603192"/>
                  <a:pt x="606057" y="2333243"/>
                </a:cubicBezTo>
                <a:lnTo>
                  <a:pt x="534769" y="2457402"/>
                </a:lnTo>
                <a:cubicBezTo>
                  <a:pt x="1115347" y="2755664"/>
                  <a:pt x="1834151" y="2554240"/>
                  <a:pt x="2173557" y="1987198"/>
                </a:cubicBezTo>
                <a:cubicBezTo>
                  <a:pt x="2520801" y="1407062"/>
                  <a:pt x="2343129" y="657734"/>
                  <a:pt x="1776283" y="295101"/>
                </a:cubicBezTo>
                <a:close/>
                <a:moveTo>
                  <a:pt x="1831804" y="0"/>
                </a:moveTo>
                <a:cubicBezTo>
                  <a:pt x="1881515" y="0"/>
                  <a:pt x="1921814" y="40299"/>
                  <a:pt x="1921814" y="90010"/>
                </a:cubicBezTo>
                <a:cubicBezTo>
                  <a:pt x="1921814" y="123853"/>
                  <a:pt x="1903137" y="153333"/>
                  <a:pt x="1874873" y="167531"/>
                </a:cubicBezTo>
                <a:cubicBezTo>
                  <a:pt x="2505724" y="579432"/>
                  <a:pt x="2701456" y="1419035"/>
                  <a:pt x="2311836" y="2069966"/>
                </a:cubicBezTo>
                <a:cubicBezTo>
                  <a:pt x="2067801" y="2477672"/>
                  <a:pt x="1650037" y="2717958"/>
                  <a:pt x="1209422" y="2750781"/>
                </a:cubicBezTo>
                <a:lnTo>
                  <a:pt x="1209422" y="3191198"/>
                </a:lnTo>
                <a:cubicBezTo>
                  <a:pt x="1228953" y="3190691"/>
                  <a:pt x="1248332" y="3191937"/>
                  <a:pt x="1267595" y="3193449"/>
                </a:cubicBezTo>
                <a:cubicBezTo>
                  <a:pt x="1660899" y="3224325"/>
                  <a:pt x="1926978" y="3358049"/>
                  <a:pt x="1884661" y="3503570"/>
                </a:cubicBezTo>
                <a:lnTo>
                  <a:pt x="318693" y="3505352"/>
                </a:lnTo>
                <a:cubicBezTo>
                  <a:pt x="273700" y="3359367"/>
                  <a:pt x="539657" y="3224666"/>
                  <a:pt x="934393" y="3193515"/>
                </a:cubicBezTo>
                <a:lnTo>
                  <a:pt x="993398" y="3191208"/>
                </a:lnTo>
                <a:lnTo>
                  <a:pt x="993398" y="2750894"/>
                </a:lnTo>
                <a:cubicBezTo>
                  <a:pt x="812915" y="2737642"/>
                  <a:pt x="632784" y="2688481"/>
                  <a:pt x="463078" y="2601537"/>
                </a:cubicBezTo>
                <a:cubicBezTo>
                  <a:pt x="463677" y="2602537"/>
                  <a:pt x="463694" y="2603560"/>
                  <a:pt x="463694" y="2604587"/>
                </a:cubicBezTo>
                <a:cubicBezTo>
                  <a:pt x="463694" y="2654298"/>
                  <a:pt x="423395" y="2694597"/>
                  <a:pt x="373684" y="2694597"/>
                </a:cubicBezTo>
                <a:cubicBezTo>
                  <a:pt x="323973" y="2694597"/>
                  <a:pt x="283674" y="2654298"/>
                  <a:pt x="283674" y="2604587"/>
                </a:cubicBezTo>
                <a:cubicBezTo>
                  <a:pt x="283674" y="2554876"/>
                  <a:pt x="323973" y="2514577"/>
                  <a:pt x="373684" y="2514577"/>
                </a:cubicBezTo>
                <a:lnTo>
                  <a:pt x="377019" y="2515250"/>
                </a:lnTo>
                <a:lnTo>
                  <a:pt x="511820" y="2280472"/>
                </a:lnTo>
                <a:lnTo>
                  <a:pt x="495824" y="2271237"/>
                </a:lnTo>
                <a:lnTo>
                  <a:pt x="496783" y="2269575"/>
                </a:lnTo>
                <a:cubicBezTo>
                  <a:pt x="34226" y="1964050"/>
                  <a:pt x="-130424" y="1362029"/>
                  <a:pt x="110016" y="864184"/>
                </a:cubicBezTo>
                <a:lnTo>
                  <a:pt x="106296" y="862036"/>
                </a:lnTo>
                <a:lnTo>
                  <a:pt x="148828" y="788370"/>
                </a:lnTo>
                <a:lnTo>
                  <a:pt x="169099" y="753258"/>
                </a:lnTo>
                <a:lnTo>
                  <a:pt x="170873" y="754281"/>
                </a:lnTo>
                <a:cubicBezTo>
                  <a:pt x="475914" y="264737"/>
                  <a:pt x="1106018" y="92008"/>
                  <a:pt x="1617242" y="355196"/>
                </a:cubicBezTo>
                <a:lnTo>
                  <a:pt x="1748044" y="127384"/>
                </a:lnTo>
                <a:lnTo>
                  <a:pt x="1751959" y="129632"/>
                </a:lnTo>
                <a:cubicBezTo>
                  <a:pt x="1745165" y="117975"/>
                  <a:pt x="1741794" y="104386"/>
                  <a:pt x="1741794" y="90010"/>
                </a:cubicBezTo>
                <a:cubicBezTo>
                  <a:pt x="1741794" y="40299"/>
                  <a:pt x="1782093" y="0"/>
                  <a:pt x="183180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31" name="Parallelogram 15">
            <a:extLst>
              <a:ext uri="{FF2B5EF4-FFF2-40B4-BE49-F238E27FC236}">
                <a16:creationId xmlns:a16="http://schemas.microsoft.com/office/drawing/2014/main" id="{670F79DE-CAFC-A24B-B8AF-0868B04830C9}"/>
              </a:ext>
            </a:extLst>
          </p:cNvPr>
          <p:cNvSpPr/>
          <p:nvPr/>
        </p:nvSpPr>
        <p:spPr>
          <a:xfrm rot="16200000">
            <a:off x="3942538" y="1881557"/>
            <a:ext cx="598764" cy="648141"/>
          </a:xfrm>
          <a:custGeom>
            <a:avLst/>
            <a:gdLst/>
            <a:ahLst/>
            <a:cxnLst/>
            <a:rect l="l" t="t" r="r" b="b"/>
            <a:pathLst>
              <a:path w="2993176" h="3240001">
                <a:moveTo>
                  <a:pt x="1299907" y="647892"/>
                </a:moveTo>
                <a:lnTo>
                  <a:pt x="665509" y="1620000"/>
                </a:lnTo>
                <a:lnTo>
                  <a:pt x="1299907" y="2592108"/>
                </a:lnTo>
                <a:lnTo>
                  <a:pt x="634398" y="2592108"/>
                </a:lnTo>
                <a:lnTo>
                  <a:pt x="0" y="1620000"/>
                </a:lnTo>
                <a:lnTo>
                  <a:pt x="634398" y="647892"/>
                </a:lnTo>
                <a:close/>
                <a:moveTo>
                  <a:pt x="2993176" y="1620001"/>
                </a:moveTo>
                <a:lnTo>
                  <a:pt x="1913056" y="3240001"/>
                </a:lnTo>
                <a:lnTo>
                  <a:pt x="1782206" y="3043749"/>
                </a:lnTo>
                <a:lnTo>
                  <a:pt x="1110064" y="3043749"/>
                </a:lnTo>
                <a:cubicBezTo>
                  <a:pt x="1089036" y="3096599"/>
                  <a:pt x="1037333" y="3133759"/>
                  <a:pt x="976952" y="3133759"/>
                </a:cubicBezTo>
                <a:cubicBezTo>
                  <a:pt x="923853" y="3133759"/>
                  <a:pt x="877466" y="3105022"/>
                  <a:pt x="854540" y="3061058"/>
                </a:cubicBezTo>
                <a:lnTo>
                  <a:pt x="302383" y="3169763"/>
                </a:lnTo>
                <a:lnTo>
                  <a:pt x="302383" y="2809723"/>
                </a:lnTo>
                <a:lnTo>
                  <a:pt x="854540" y="2918427"/>
                </a:lnTo>
                <a:cubicBezTo>
                  <a:pt x="877466" y="2874463"/>
                  <a:pt x="923853" y="2845727"/>
                  <a:pt x="976952" y="2845727"/>
                </a:cubicBezTo>
                <a:cubicBezTo>
                  <a:pt x="1037333" y="2845727"/>
                  <a:pt x="1089036" y="2882887"/>
                  <a:pt x="1110064" y="2935737"/>
                </a:cubicBezTo>
                <a:lnTo>
                  <a:pt x="1710190" y="2935737"/>
                </a:lnTo>
                <a:lnTo>
                  <a:pt x="832936" y="1620001"/>
                </a:lnTo>
                <a:lnTo>
                  <a:pt x="191305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32" name="Rectangle 9">
            <a:extLst>
              <a:ext uri="{FF2B5EF4-FFF2-40B4-BE49-F238E27FC236}">
                <a16:creationId xmlns:a16="http://schemas.microsoft.com/office/drawing/2014/main" id="{EADED457-1FB5-8E41-9E04-E40540B313F2}"/>
              </a:ext>
            </a:extLst>
          </p:cNvPr>
          <p:cNvSpPr/>
          <p:nvPr/>
        </p:nvSpPr>
        <p:spPr>
          <a:xfrm>
            <a:off x="5532162" y="1958810"/>
            <a:ext cx="527335" cy="493633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2AF8711C-313C-ED4B-B91D-3CF1DED91F27}"/>
              </a:ext>
            </a:extLst>
          </p:cNvPr>
          <p:cNvSpPr/>
          <p:nvPr/>
        </p:nvSpPr>
        <p:spPr>
          <a:xfrm>
            <a:off x="8648757" y="1960951"/>
            <a:ext cx="491492" cy="49149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19696" y="2510955"/>
                </a:moveTo>
                <a:lnTo>
                  <a:pt x="2019696" y="2797359"/>
                </a:lnTo>
                <a:lnTo>
                  <a:pt x="2914589" y="2797359"/>
                </a:lnTo>
                <a:lnTo>
                  <a:pt x="2914589" y="2510955"/>
                </a:lnTo>
                <a:close/>
                <a:moveTo>
                  <a:pt x="2019696" y="2081348"/>
                </a:moveTo>
                <a:lnTo>
                  <a:pt x="2019696" y="2367752"/>
                </a:lnTo>
                <a:lnTo>
                  <a:pt x="2914589" y="2367752"/>
                </a:lnTo>
                <a:lnTo>
                  <a:pt x="2914589" y="2081348"/>
                </a:lnTo>
                <a:close/>
                <a:moveTo>
                  <a:pt x="580710" y="2021703"/>
                </a:moveTo>
                <a:lnTo>
                  <a:pt x="378191" y="2224222"/>
                </a:lnTo>
                <a:lnTo>
                  <a:pt x="593323" y="2439354"/>
                </a:lnTo>
                <a:lnTo>
                  <a:pt x="378191" y="2654485"/>
                </a:lnTo>
                <a:lnTo>
                  <a:pt x="580710" y="2857004"/>
                </a:lnTo>
                <a:lnTo>
                  <a:pt x="795842" y="2641872"/>
                </a:lnTo>
                <a:lnTo>
                  <a:pt x="1010973" y="2857004"/>
                </a:lnTo>
                <a:lnTo>
                  <a:pt x="1213492" y="2654485"/>
                </a:lnTo>
                <a:lnTo>
                  <a:pt x="998360" y="2439354"/>
                </a:lnTo>
                <a:lnTo>
                  <a:pt x="1213492" y="2224222"/>
                </a:lnTo>
                <a:lnTo>
                  <a:pt x="1010973" y="2021703"/>
                </a:lnTo>
                <a:lnTo>
                  <a:pt x="795842" y="2236835"/>
                </a:lnTo>
                <a:close/>
                <a:moveTo>
                  <a:pt x="1656000" y="1656001"/>
                </a:moveTo>
                <a:lnTo>
                  <a:pt x="3240000" y="1656001"/>
                </a:lnTo>
                <a:lnTo>
                  <a:pt x="3240000" y="2699989"/>
                </a:lnTo>
                <a:cubicBezTo>
                  <a:pt x="3240000" y="2998229"/>
                  <a:pt x="2998229" y="3240000"/>
                  <a:pt x="2699989" y="3240000"/>
                </a:cubicBezTo>
                <a:lnTo>
                  <a:pt x="1656000" y="3240000"/>
                </a:lnTo>
                <a:close/>
                <a:moveTo>
                  <a:pt x="0" y="1656001"/>
                </a:moveTo>
                <a:lnTo>
                  <a:pt x="1584000" y="1656001"/>
                </a:lnTo>
                <a:lnTo>
                  <a:pt x="1584000" y="3240000"/>
                </a:lnTo>
                <a:lnTo>
                  <a:pt x="540011" y="3240000"/>
                </a:lnTo>
                <a:cubicBezTo>
                  <a:pt x="241771" y="3240000"/>
                  <a:pt x="0" y="2998229"/>
                  <a:pt x="0" y="2699989"/>
                </a:cubicBezTo>
                <a:close/>
                <a:moveTo>
                  <a:pt x="2467143" y="957859"/>
                </a:moveTo>
                <a:cubicBezTo>
                  <a:pt x="2388055" y="957859"/>
                  <a:pt x="2323941" y="1021973"/>
                  <a:pt x="2323941" y="1101061"/>
                </a:cubicBezTo>
                <a:cubicBezTo>
                  <a:pt x="2323941" y="1180149"/>
                  <a:pt x="2388055" y="1244263"/>
                  <a:pt x="2467143" y="1244263"/>
                </a:cubicBezTo>
                <a:cubicBezTo>
                  <a:pt x="2546231" y="1244263"/>
                  <a:pt x="2610345" y="1180149"/>
                  <a:pt x="2610345" y="1101061"/>
                </a:cubicBezTo>
                <a:cubicBezTo>
                  <a:pt x="2610345" y="1021973"/>
                  <a:pt x="2546231" y="957859"/>
                  <a:pt x="2467143" y="957859"/>
                </a:cubicBezTo>
                <a:close/>
                <a:moveTo>
                  <a:pt x="2019696" y="635775"/>
                </a:moveTo>
                <a:lnTo>
                  <a:pt x="2019696" y="922180"/>
                </a:lnTo>
                <a:lnTo>
                  <a:pt x="2914589" y="922180"/>
                </a:lnTo>
                <a:lnTo>
                  <a:pt x="2914589" y="635775"/>
                </a:lnTo>
                <a:close/>
                <a:moveTo>
                  <a:pt x="652639" y="331531"/>
                </a:moveTo>
                <a:lnTo>
                  <a:pt x="652639" y="635775"/>
                </a:lnTo>
                <a:lnTo>
                  <a:pt x="348395" y="635775"/>
                </a:lnTo>
                <a:lnTo>
                  <a:pt x="348395" y="922180"/>
                </a:lnTo>
                <a:lnTo>
                  <a:pt x="652639" y="922180"/>
                </a:lnTo>
                <a:lnTo>
                  <a:pt x="652639" y="1226424"/>
                </a:lnTo>
                <a:lnTo>
                  <a:pt x="939044" y="1226424"/>
                </a:lnTo>
                <a:lnTo>
                  <a:pt x="939044" y="922180"/>
                </a:lnTo>
                <a:lnTo>
                  <a:pt x="1243288" y="922180"/>
                </a:lnTo>
                <a:lnTo>
                  <a:pt x="1243288" y="635775"/>
                </a:lnTo>
                <a:lnTo>
                  <a:pt x="939044" y="635775"/>
                </a:lnTo>
                <a:lnTo>
                  <a:pt x="939044" y="331531"/>
                </a:lnTo>
                <a:close/>
                <a:moveTo>
                  <a:pt x="2467143" y="313692"/>
                </a:moveTo>
                <a:cubicBezTo>
                  <a:pt x="2388055" y="313692"/>
                  <a:pt x="2323941" y="377806"/>
                  <a:pt x="2323941" y="456894"/>
                </a:cubicBezTo>
                <a:cubicBezTo>
                  <a:pt x="2323941" y="535982"/>
                  <a:pt x="2388055" y="600096"/>
                  <a:pt x="2467143" y="600096"/>
                </a:cubicBezTo>
                <a:cubicBezTo>
                  <a:pt x="2546231" y="600096"/>
                  <a:pt x="2610345" y="535982"/>
                  <a:pt x="2610345" y="456894"/>
                </a:cubicBezTo>
                <a:cubicBezTo>
                  <a:pt x="2610345" y="377806"/>
                  <a:pt x="2546231" y="313692"/>
                  <a:pt x="2467143" y="313692"/>
                </a:cubicBezTo>
                <a:close/>
                <a:moveTo>
                  <a:pt x="540011" y="0"/>
                </a:moveTo>
                <a:lnTo>
                  <a:pt x="2699989" y="0"/>
                </a:lnTo>
                <a:cubicBezTo>
                  <a:pt x="2998229" y="0"/>
                  <a:pt x="3240000" y="241771"/>
                  <a:pt x="3240000" y="540011"/>
                </a:cubicBezTo>
                <a:lnTo>
                  <a:pt x="3240000" y="1584001"/>
                </a:lnTo>
                <a:lnTo>
                  <a:pt x="1656000" y="1584001"/>
                </a:lnTo>
                <a:lnTo>
                  <a:pt x="1656000" y="1"/>
                </a:lnTo>
                <a:lnTo>
                  <a:pt x="1584000" y="1"/>
                </a:lnTo>
                <a:lnTo>
                  <a:pt x="1584000" y="1584001"/>
                </a:lnTo>
                <a:lnTo>
                  <a:pt x="0" y="1584001"/>
                </a:lnTo>
                <a:lnTo>
                  <a:pt x="0" y="540011"/>
                </a:lnTo>
                <a:cubicBezTo>
                  <a:pt x="0" y="241771"/>
                  <a:pt x="241771" y="0"/>
                  <a:pt x="54001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291BEB9-1D6D-4D41-85DF-47EBA87FC244}"/>
              </a:ext>
            </a:extLst>
          </p:cNvPr>
          <p:cNvSpPr txBox="1"/>
          <p:nvPr/>
        </p:nvSpPr>
        <p:spPr>
          <a:xfrm>
            <a:off x="1942069" y="3485373"/>
            <a:ext cx="4061638" cy="1200329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r>
              <a:rPr lang="kk-KZ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Көпбалалы отбасында тәрбиеленетін балалар</a:t>
            </a:r>
          </a:p>
          <a:p>
            <a:endParaRPr lang="kk-KZ" altLang="ko-KR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r>
              <a:rPr lang="kk-KZ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Дети</a:t>
            </a:r>
            <a:r>
              <a:rPr lang="kk-KZ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kk-KZ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из</a:t>
            </a:r>
            <a:r>
              <a:rPr lang="kk-KZ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kk-KZ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многодетных</a:t>
            </a:r>
            <a:r>
              <a:rPr lang="kk-KZ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kk-KZ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семей</a:t>
            </a:r>
            <a:r>
              <a:rPr lang="kk-KZ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endParaRPr lang="ko-KR" altLang="en-US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5FAD571-0657-EA47-A3F4-20F56F15784F}"/>
              </a:ext>
            </a:extLst>
          </p:cNvPr>
          <p:cNvSpPr txBox="1"/>
          <p:nvPr/>
        </p:nvSpPr>
        <p:spPr>
          <a:xfrm>
            <a:off x="1939724" y="5354033"/>
            <a:ext cx="4061638" cy="1200329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r>
              <a:rPr lang="kk-KZ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Тұрмысы төмен отбасыларынан шыққан балалар</a:t>
            </a:r>
          </a:p>
          <a:p>
            <a:endParaRPr lang="kk-KZ" altLang="ko-KR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r>
              <a:rPr lang="kk-KZ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Дети</a:t>
            </a:r>
            <a:r>
              <a:rPr lang="kk-KZ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kk-KZ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из</a:t>
            </a:r>
            <a:r>
              <a:rPr lang="kk-KZ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kk-KZ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малообеспеченных</a:t>
            </a:r>
            <a:r>
              <a:rPr lang="kk-KZ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kk-KZ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семей</a:t>
            </a:r>
            <a:r>
              <a:rPr lang="kk-KZ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endParaRPr lang="ko-KR" altLang="en-US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7967EE3-1C37-B241-988B-886D5FBDAAFC}"/>
              </a:ext>
            </a:extLst>
          </p:cNvPr>
          <p:cNvSpPr txBox="1"/>
          <p:nvPr/>
        </p:nvSpPr>
        <p:spPr>
          <a:xfrm>
            <a:off x="7240903" y="5351689"/>
            <a:ext cx="4061638" cy="1200329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r>
              <a:rPr lang="kk-KZ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Педагогтар мен қызметкерлердің балалары </a:t>
            </a:r>
          </a:p>
          <a:p>
            <a:endParaRPr lang="kk-KZ" altLang="ko-KR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r>
              <a:rPr lang="kk-KZ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Дети</a:t>
            </a:r>
            <a:r>
              <a:rPr lang="kk-KZ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kk-KZ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педагогов</a:t>
            </a:r>
            <a:r>
              <a:rPr lang="kk-KZ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и </a:t>
            </a:r>
            <a:r>
              <a:rPr lang="kk-KZ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сотрудников</a:t>
            </a:r>
            <a:endParaRPr lang="kk-KZ" altLang="ko-KR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348344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and End Slide Master">
  <a:themeElements>
    <a:clrScheme name="abstract0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9D155"/>
      </a:accent1>
      <a:accent2>
        <a:srgbClr val="568AD3"/>
      </a:accent2>
      <a:accent3>
        <a:srgbClr val="FFFFFF"/>
      </a:accent3>
      <a:accent4>
        <a:srgbClr val="79D155"/>
      </a:accent4>
      <a:accent5>
        <a:srgbClr val="568AD3"/>
      </a:accent5>
      <a:accent6>
        <a:srgbClr val="FFFFFF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ABSTRAC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9D155"/>
      </a:accent1>
      <a:accent2>
        <a:srgbClr val="A5A5A5"/>
      </a:accent2>
      <a:accent3>
        <a:srgbClr val="595959"/>
      </a:accent3>
      <a:accent4>
        <a:srgbClr val="568AD3"/>
      </a:accent4>
      <a:accent5>
        <a:srgbClr val="A5A5A5"/>
      </a:accent5>
      <a:accent6>
        <a:srgbClr val="595959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bstract0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9D155"/>
      </a:accent1>
      <a:accent2>
        <a:srgbClr val="568AD3"/>
      </a:accent2>
      <a:accent3>
        <a:srgbClr val="FFFFFF"/>
      </a:accent3>
      <a:accent4>
        <a:srgbClr val="79D155"/>
      </a:accent4>
      <a:accent5>
        <a:srgbClr val="568AD3"/>
      </a:accent5>
      <a:accent6>
        <a:srgbClr val="FFFFFF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4819</TotalTime>
  <Words>487</Words>
  <Application>Microsoft Macintosh PowerPoint</Application>
  <PresentationFormat>Широкоэкранный</PresentationFormat>
  <Paragraphs>128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 Unicode MS</vt:lpstr>
      <vt:lpstr>Arial</vt:lpstr>
      <vt:lpstr>Calibri</vt:lpstr>
      <vt:lpstr>Cover and End Slide Master</vt:lpstr>
      <vt:lpstr>Contents Slide Master</vt:lpstr>
      <vt:lpstr>Section Break Slide Master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Allppt.com;Googleslidesppt.com</dc:creator>
  <cp:lastModifiedBy>Renata Tolegenova</cp:lastModifiedBy>
  <cp:revision>126</cp:revision>
  <dcterms:created xsi:type="dcterms:W3CDTF">2018-04-24T17:14:44Z</dcterms:created>
  <dcterms:modified xsi:type="dcterms:W3CDTF">2020-03-13T11:19:04Z</dcterms:modified>
</cp:coreProperties>
</file>