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60" r:id="rId5"/>
    <p:sldId id="259" r:id="rId6"/>
    <p:sldId id="261" r:id="rId7"/>
    <p:sldId id="262" r:id="rId8"/>
    <p:sldId id="266" r:id="rId9"/>
    <p:sldId id="271" r:id="rId10"/>
    <p:sldId id="265" r:id="rId11"/>
    <p:sldId id="264" r:id="rId12"/>
    <p:sldId id="270" r:id="rId13"/>
    <p:sldId id="269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7877A-5570-449F-BAA0-853DFC56ADE8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D7BF-1F42-4503-AA6C-F5F316C50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721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7877A-5570-449F-BAA0-853DFC56ADE8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D7BF-1F42-4503-AA6C-F5F316C50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96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7877A-5570-449F-BAA0-853DFC56ADE8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D7BF-1F42-4503-AA6C-F5F316C50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049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7877A-5570-449F-BAA0-853DFC56ADE8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D7BF-1F42-4503-AA6C-F5F316C50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600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7877A-5570-449F-BAA0-853DFC56ADE8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D7BF-1F42-4503-AA6C-F5F316C50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794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7877A-5570-449F-BAA0-853DFC56ADE8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D7BF-1F42-4503-AA6C-F5F316C50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29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7877A-5570-449F-BAA0-853DFC56ADE8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D7BF-1F42-4503-AA6C-F5F316C50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423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7877A-5570-449F-BAA0-853DFC56ADE8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D7BF-1F42-4503-AA6C-F5F316C50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737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7877A-5570-449F-BAA0-853DFC56ADE8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D7BF-1F42-4503-AA6C-F5F316C50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03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7877A-5570-449F-BAA0-853DFC56ADE8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D7BF-1F42-4503-AA6C-F5F316C50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32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7877A-5570-449F-BAA0-853DFC56ADE8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D7BF-1F42-4503-AA6C-F5F316C50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899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7877A-5570-449F-BAA0-853DFC56ADE8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9D7BF-1F42-4503-AA6C-F5F316C50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627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ТРИЗ-педагоги в условиях ДО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979712" y="4365104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algn="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НШ  КГУ «Гимназия №27»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Юмшанова Е.А.</a:t>
            </a:r>
          </a:p>
          <a:p>
            <a:pPr algn="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едагог-эксперт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622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«Да-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нетка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- это разновидность головоломок-загадок, которые представляют собой описание странных, необычных ситуаций. Как правило, загадка-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данетка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не содержит четкого вопроса.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44897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4" t="21875" r="15315" b="7916"/>
          <a:stretch/>
        </p:blipFill>
        <p:spPr bwMode="auto">
          <a:xfrm>
            <a:off x="539551" y="1988840"/>
            <a:ext cx="7807419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620688"/>
            <a:ext cx="60486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Обучение </a:t>
            </a:r>
            <a:r>
              <a:rPr lang="ru-RU" sz="3200" dirty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грамоте</a:t>
            </a:r>
            <a:br>
              <a:rPr lang="ru-RU" sz="3200" dirty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Тема: </a:t>
            </a: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Звуки [г], [г']. Буква </a:t>
            </a:r>
            <a:r>
              <a:rPr lang="ru-RU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Гг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3280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«Противоречия»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</a:rPr>
              <a:t>одно из ключевых понятий в ТРИЗ. Наиболее общее определение противоречия: Система должна обладать свойством А, чтобы выполнять полезную функцию, и должна обладать свойством не-А, чтобы не выполнять вредную.</a:t>
            </a:r>
            <a:endParaRPr lang="ru-RU" sz="24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33130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68" y="1873591"/>
            <a:ext cx="6097587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02867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Образец. </a:t>
            </a:r>
            <a:b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764704"/>
            <a:ext cx="67248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Обучение грамоте. </a:t>
            </a:r>
            <a:b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Кто такой экскурсовод?</a:t>
            </a: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5358407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орошо                                            плохо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0457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196752"/>
            <a:ext cx="74888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технологии и приёмы 	ТРИЗ –педагогики актуально использовать на всех этапах урока и на всех предметах. </a:t>
            </a:r>
          </a:p>
          <a:p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повышают интерес учащихся к урокам, способствует развитию логического мышления , что в свою очередь положительно сказывается на качестве образования.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4781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rasler.ru/wp-content/uploads/2019/03/C%D0%BF%D0%B0%D1%81%D0%B8%D0%B1%D0%BE-%D0%B7%D0%B0-%D0%B2%D0%BD%D0%B8%D0%BC%D0%B0%D0%BD%D0%B8%D0%B5-%D0%BA%D0%B0%D1%80%D1%82%D0%B8%D0%BD%D0%BA%D0%B8-%D0%B4%D0%BB%D1%8F-%D0%BF%D1%80%D0%B5%D0%B7%D0%B5%D0%BD%D1%82%D0%B0%D1%86%D0%B8%D0%B8-%D0%BF%D0%BE%D0%B4%D0%B1%D0%BE%D1%80%D0%BA%D0%B0-36-%D1%88%D1%82%D1%83%D0%BA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000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711" y="260648"/>
            <a:ext cx="5064569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3158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«ТРИЗ»</a:t>
            </a:r>
            <a:b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(технология решения изобретательских задач)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/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ТРИЗ –педагогика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ставит целью формирование сильного мышления и воспитание творческой личности, подготовленной к решению сложных проблем в различных областях деятельности. Её отличие от известных средств проблемного обучения – в использовании мирового опыта, накопленного в области создания методов решения изобретательских задач.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64705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2368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1142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Друдлы</a:t>
            </a:r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3600" b="1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Друдлы</a:t>
            </a:r>
            <a:r>
              <a:rPr lang="ru-RU" sz="3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(англ. </a:t>
            </a:r>
            <a:r>
              <a:rPr lang="ru-RU" sz="3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droodles</a:t>
            </a:r>
            <a:r>
              <a:rPr lang="ru-RU" sz="3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— визуальные загадки, изобретенные Роджером Прайсом и изданные в его книге 1953 года «</a:t>
            </a:r>
            <a:r>
              <a:rPr lang="ru-RU" sz="3600" b="1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Друдлы</a:t>
            </a:r>
            <a:r>
              <a:rPr lang="ru-RU" sz="3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marL="0" indent="0" algn="just">
              <a:buNone/>
            </a:pPr>
            <a:endParaRPr lang="ru-RU" sz="3600" b="0" i="0" dirty="0" smtClean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 </a:t>
            </a:r>
            <a:r>
              <a:rPr lang="ru-RU" sz="36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этим</a:t>
            </a:r>
            <a:r>
              <a:rPr lang="ru-RU" sz="3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словом могут называть любые подобные визуальные загадки.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06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Образец.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6" t="30660" r="24015" b="24078"/>
          <a:stretch/>
        </p:blipFill>
        <p:spPr bwMode="auto">
          <a:xfrm>
            <a:off x="655490" y="1595701"/>
            <a:ext cx="785293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5511" y="764704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Урок естествознания в 1 «Г» классе</a:t>
            </a:r>
            <a:b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Тема: «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Как правильно питаться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</a:t>
            </a:r>
            <a:endParaRPr lang="ru-RU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4599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5" r="21991" b="22500"/>
          <a:stretch/>
        </p:blipFill>
        <p:spPr bwMode="auto">
          <a:xfrm>
            <a:off x="971600" y="980728"/>
            <a:ext cx="7344816" cy="5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24031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документом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3" b="26875"/>
          <a:stretch/>
        </p:blipFill>
        <p:spPr bwMode="auto">
          <a:xfrm>
            <a:off x="349453" y="959153"/>
            <a:ext cx="858911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2960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карточкой-фотографией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86997"/>
            <a:ext cx="8331935" cy="468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63" y="1301287"/>
            <a:ext cx="8542603" cy="4802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80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168</Words>
  <Application>Microsoft Office PowerPoint</Application>
  <PresentationFormat>Экран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Реализация ТРИЗ-педагоги в условиях ДО</vt:lpstr>
      <vt:lpstr>Презентация PowerPoint</vt:lpstr>
      <vt:lpstr>Технологии «ТРИЗ» (технология решения изобретательских задач)</vt:lpstr>
      <vt:lpstr>Презентация PowerPoint</vt:lpstr>
      <vt:lpstr>Презентация PowerPoint</vt:lpstr>
      <vt:lpstr>Друдлы </vt:lpstr>
      <vt:lpstr>Образец. </vt:lpstr>
      <vt:lpstr>Работа с документом Word</vt:lpstr>
      <vt:lpstr>Работа с карточкой-фотографией</vt:lpstr>
      <vt:lpstr>Игра «Да-нетка»</vt:lpstr>
      <vt:lpstr>Образец  </vt:lpstr>
      <vt:lpstr> «Противоречия»</vt:lpstr>
      <vt:lpstr>Образец. 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Мексиканец на велосипеде (вид сверху).</dc:title>
  <dc:creator>User</dc:creator>
  <cp:lastModifiedBy>User</cp:lastModifiedBy>
  <cp:revision>33</cp:revision>
  <dcterms:created xsi:type="dcterms:W3CDTF">2020-01-07T18:39:36Z</dcterms:created>
  <dcterms:modified xsi:type="dcterms:W3CDTF">2020-08-23T19:13:01Z</dcterms:modified>
</cp:coreProperties>
</file>